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4"/>
  </p:notesMasterIdLst>
  <p:sldIdLst>
    <p:sldId id="770" r:id="rId2"/>
    <p:sldId id="1427" r:id="rId3"/>
    <p:sldId id="1520" r:id="rId4"/>
    <p:sldId id="1513" r:id="rId5"/>
    <p:sldId id="1522" r:id="rId6"/>
    <p:sldId id="1523" r:id="rId7"/>
    <p:sldId id="1514" r:id="rId8"/>
    <p:sldId id="1521" r:id="rId9"/>
    <p:sldId id="1515" r:id="rId10"/>
    <p:sldId id="1517" r:id="rId11"/>
    <p:sldId id="1518" r:id="rId12"/>
    <p:sldId id="1519" r:id="rId13"/>
  </p:sldIdLst>
  <p:sldSz cx="9906000" cy="6858000" type="A4"/>
  <p:notesSz cx="7104063" cy="102346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유창원" initials="유" lastIdx="1" clrIdx="0">
    <p:extLst>
      <p:ext uri="{19B8F6BF-5375-455C-9EA6-DF929625EA0E}">
        <p15:presenceInfo xmlns:p15="http://schemas.microsoft.com/office/powerpoint/2012/main" userId="유창원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928145-3BDC-4221-8C0A-32E3F4CC507D}" v="4" dt="2026-04-08T12:09:55.1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545" autoAdjust="0"/>
    <p:restoredTop sz="96279" autoAdjust="0"/>
  </p:normalViewPr>
  <p:slideViewPr>
    <p:cSldViewPr>
      <p:cViewPr varScale="1">
        <p:scale>
          <a:sx n="114" d="100"/>
          <a:sy n="114" d="100"/>
        </p:scale>
        <p:origin x="1890" y="11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336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994" y="-84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오채호" userId="cdc09563-9da3-4ca1-92e7-458841827598" providerId="ADAL" clId="{80F9F88C-123B-4DE5-9D55-F8DC23CBF1F6}"/>
    <pc:docChg chg="undo custSel delSld modSld">
      <pc:chgData name="오채호" userId="cdc09563-9da3-4ca1-92e7-458841827598" providerId="ADAL" clId="{80F9F88C-123B-4DE5-9D55-F8DC23CBF1F6}" dt="2026-04-08T12:10:39.738" v="174" actId="47"/>
      <pc:docMkLst>
        <pc:docMk/>
      </pc:docMkLst>
      <pc:sldChg chg="addSp delSp modSp mod">
        <pc:chgData name="오채호" userId="cdc09563-9da3-4ca1-92e7-458841827598" providerId="ADAL" clId="{80F9F88C-123B-4DE5-9D55-F8DC23CBF1F6}" dt="2026-04-08T12:08:35.040" v="167" actId="20577"/>
        <pc:sldMkLst>
          <pc:docMk/>
          <pc:sldMk cId="432781628" sldId="1517"/>
        </pc:sldMkLst>
        <pc:spChg chg="mod">
          <ac:chgData name="오채호" userId="cdc09563-9da3-4ca1-92e7-458841827598" providerId="ADAL" clId="{80F9F88C-123B-4DE5-9D55-F8DC23CBF1F6}" dt="2026-04-08T12:08:35.040" v="167" actId="20577"/>
          <ac:spMkLst>
            <pc:docMk/>
            <pc:sldMk cId="432781628" sldId="1517"/>
            <ac:spMk id="5" creationId="{00000000-0000-0000-0000-000000000000}"/>
          </ac:spMkLst>
        </pc:spChg>
        <pc:picChg chg="del">
          <ac:chgData name="오채호" userId="cdc09563-9da3-4ca1-92e7-458841827598" providerId="ADAL" clId="{80F9F88C-123B-4DE5-9D55-F8DC23CBF1F6}" dt="2026-04-08T12:07:13.789" v="125" actId="478"/>
          <ac:picMkLst>
            <pc:docMk/>
            <pc:sldMk cId="432781628" sldId="1517"/>
            <ac:picMk id="4" creationId="{EF5F79D2-1F2D-42A3-0EF4-41A221269AB7}"/>
          </ac:picMkLst>
        </pc:picChg>
        <pc:picChg chg="add del mod">
          <ac:chgData name="오채호" userId="cdc09563-9da3-4ca1-92e7-458841827598" providerId="ADAL" clId="{80F9F88C-123B-4DE5-9D55-F8DC23CBF1F6}" dt="2026-04-08T12:06:32.343" v="119" actId="478"/>
          <ac:picMkLst>
            <pc:docMk/>
            <pc:sldMk cId="432781628" sldId="1517"/>
            <ac:picMk id="7" creationId="{E70DF14D-188A-B58D-3EA2-5D357650B18C}"/>
          </ac:picMkLst>
        </pc:picChg>
        <pc:picChg chg="add mod modCrop">
          <ac:chgData name="오채호" userId="cdc09563-9da3-4ca1-92e7-458841827598" providerId="ADAL" clId="{80F9F88C-123B-4DE5-9D55-F8DC23CBF1F6}" dt="2026-04-08T12:07:30.551" v="143" actId="1038"/>
          <ac:picMkLst>
            <pc:docMk/>
            <pc:sldMk cId="432781628" sldId="1517"/>
            <ac:picMk id="9" creationId="{16579C00-5EB8-F41B-F728-A9D687273B3A}"/>
          </ac:picMkLst>
        </pc:picChg>
      </pc:sldChg>
      <pc:sldChg chg="addSp delSp modSp mod">
        <pc:chgData name="오채호" userId="cdc09563-9da3-4ca1-92e7-458841827598" providerId="ADAL" clId="{80F9F88C-123B-4DE5-9D55-F8DC23CBF1F6}" dt="2026-04-08T12:10:30.641" v="173" actId="1076"/>
        <pc:sldMkLst>
          <pc:docMk/>
          <pc:sldMk cId="1766284604" sldId="1518"/>
        </pc:sldMkLst>
        <pc:spChg chg="mod">
          <ac:chgData name="오채호" userId="cdc09563-9da3-4ca1-92e7-458841827598" providerId="ADAL" clId="{80F9F88C-123B-4DE5-9D55-F8DC23CBF1F6}" dt="2026-04-08T12:09:55.109" v="168"/>
          <ac:spMkLst>
            <pc:docMk/>
            <pc:sldMk cId="1766284604" sldId="1518"/>
            <ac:spMk id="5" creationId="{00000000-0000-0000-0000-000000000000}"/>
          </ac:spMkLst>
        </pc:spChg>
        <pc:picChg chg="del mod">
          <ac:chgData name="오채호" userId="cdc09563-9da3-4ca1-92e7-458841827598" providerId="ADAL" clId="{80F9F88C-123B-4DE5-9D55-F8DC23CBF1F6}" dt="2026-04-08T12:10:02.523" v="170" actId="478"/>
          <ac:picMkLst>
            <pc:docMk/>
            <pc:sldMk cId="1766284604" sldId="1518"/>
            <ac:picMk id="4" creationId="{E93C479A-F3D3-01FF-78F8-8DD484208CFC}"/>
          </ac:picMkLst>
        </pc:picChg>
        <pc:picChg chg="add mod">
          <ac:chgData name="오채호" userId="cdc09563-9da3-4ca1-92e7-458841827598" providerId="ADAL" clId="{80F9F88C-123B-4DE5-9D55-F8DC23CBF1F6}" dt="2026-04-08T12:10:30.641" v="173" actId="1076"/>
          <ac:picMkLst>
            <pc:docMk/>
            <pc:sldMk cId="1766284604" sldId="1518"/>
            <ac:picMk id="7" creationId="{512FBC61-6AC4-C9DB-1103-CA4CD9D5876B}"/>
          </ac:picMkLst>
        </pc:picChg>
      </pc:sldChg>
      <pc:sldChg chg="addSp delSp modSp mod">
        <pc:chgData name="오채호" userId="cdc09563-9da3-4ca1-92e7-458841827598" providerId="ADAL" clId="{80F9F88C-123B-4DE5-9D55-F8DC23CBF1F6}" dt="2026-04-08T12:05:36.130" v="115" actId="1076"/>
        <pc:sldMkLst>
          <pc:docMk/>
          <pc:sldMk cId="3648334814" sldId="1522"/>
        </pc:sldMkLst>
        <pc:spChg chg="add del">
          <ac:chgData name="오채호" userId="cdc09563-9da3-4ca1-92e7-458841827598" providerId="ADAL" clId="{80F9F88C-123B-4DE5-9D55-F8DC23CBF1F6}" dt="2026-04-08T12:02:02.764" v="2" actId="478"/>
          <ac:spMkLst>
            <pc:docMk/>
            <pc:sldMk cId="3648334814" sldId="1522"/>
            <ac:spMk id="3" creationId="{F0928690-32FA-3ABE-1512-7ED198CF75B3}"/>
          </ac:spMkLst>
        </pc:spChg>
        <pc:spChg chg="add">
          <ac:chgData name="오채호" userId="cdc09563-9da3-4ca1-92e7-458841827598" providerId="ADAL" clId="{80F9F88C-123B-4DE5-9D55-F8DC23CBF1F6}" dt="2026-04-08T12:04:34.695" v="109"/>
          <ac:spMkLst>
            <pc:docMk/>
            <pc:sldMk cId="3648334814" sldId="1522"/>
            <ac:spMk id="9" creationId="{C1547F44-5BC8-14E5-2F96-C6CCFE7DC100}"/>
          </ac:spMkLst>
        </pc:spChg>
        <pc:picChg chg="add mod modCrop">
          <ac:chgData name="오채호" userId="cdc09563-9da3-4ca1-92e7-458841827598" providerId="ADAL" clId="{80F9F88C-123B-4DE5-9D55-F8DC23CBF1F6}" dt="2026-04-08T12:04:28.322" v="108" actId="14100"/>
          <ac:picMkLst>
            <pc:docMk/>
            <pc:sldMk cId="3648334814" sldId="1522"/>
            <ac:picMk id="7" creationId="{7C6C13C7-B203-A360-99F9-FAB77795E708}"/>
          </ac:picMkLst>
        </pc:picChg>
        <pc:picChg chg="del">
          <ac:chgData name="오채호" userId="cdc09563-9da3-4ca1-92e7-458841827598" providerId="ADAL" clId="{80F9F88C-123B-4DE5-9D55-F8DC23CBF1F6}" dt="2026-04-08T12:01:55.603" v="0" actId="478"/>
          <ac:picMkLst>
            <pc:docMk/>
            <pc:sldMk cId="3648334814" sldId="1522"/>
            <ac:picMk id="8" creationId="{77A89D69-5AA7-6D4E-A0E1-D935AFB9A606}"/>
          </ac:picMkLst>
        </pc:picChg>
        <pc:picChg chg="add mod modCrop">
          <ac:chgData name="오채호" userId="cdc09563-9da3-4ca1-92e7-458841827598" providerId="ADAL" clId="{80F9F88C-123B-4DE5-9D55-F8DC23CBF1F6}" dt="2026-04-08T12:05:36.130" v="115" actId="1076"/>
          <ac:picMkLst>
            <pc:docMk/>
            <pc:sldMk cId="3648334814" sldId="1522"/>
            <ac:picMk id="11" creationId="{BF7FD623-FFAB-9C8D-6170-E3106558BA83}"/>
          </ac:picMkLst>
        </pc:picChg>
        <pc:picChg chg="del">
          <ac:chgData name="오채호" userId="cdc09563-9da3-4ca1-92e7-458841827598" providerId="ADAL" clId="{80F9F88C-123B-4DE5-9D55-F8DC23CBF1F6}" dt="2026-04-08T12:01:55.603" v="0" actId="478"/>
          <ac:picMkLst>
            <pc:docMk/>
            <pc:sldMk cId="3648334814" sldId="1522"/>
            <ac:picMk id="13" creationId="{2FBA8C64-69B4-A65D-D82C-AE31E68ACB81}"/>
          </ac:picMkLst>
        </pc:picChg>
        <pc:picChg chg="del">
          <ac:chgData name="오채호" userId="cdc09563-9da3-4ca1-92e7-458841827598" providerId="ADAL" clId="{80F9F88C-123B-4DE5-9D55-F8DC23CBF1F6}" dt="2026-04-08T12:01:55.603" v="0" actId="478"/>
          <ac:picMkLst>
            <pc:docMk/>
            <pc:sldMk cId="3648334814" sldId="1522"/>
            <ac:picMk id="15" creationId="{126E9B23-9203-BC14-4BA6-106D83092C07}"/>
          </ac:picMkLst>
        </pc:picChg>
        <pc:picChg chg="del">
          <ac:chgData name="오채호" userId="cdc09563-9da3-4ca1-92e7-458841827598" providerId="ADAL" clId="{80F9F88C-123B-4DE5-9D55-F8DC23CBF1F6}" dt="2026-04-08T12:01:55.603" v="0" actId="478"/>
          <ac:picMkLst>
            <pc:docMk/>
            <pc:sldMk cId="3648334814" sldId="1522"/>
            <ac:picMk id="17" creationId="{6D2C9437-5A57-FC92-6982-9A8122265D2B}"/>
          </ac:picMkLst>
        </pc:picChg>
      </pc:sldChg>
      <pc:sldChg chg="del">
        <pc:chgData name="오채호" userId="cdc09563-9da3-4ca1-92e7-458841827598" providerId="ADAL" clId="{80F9F88C-123B-4DE5-9D55-F8DC23CBF1F6}" dt="2026-04-08T12:10:39.738" v="174" actId="47"/>
        <pc:sldMkLst>
          <pc:docMk/>
          <pc:sldMk cId="3475205026" sldId="152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D211C78B-B218-46ED-87A9-72AE8032C024}" type="datetimeFigureOut">
              <a:rPr lang="ko-KR" altLang="en-US" smtClean="0"/>
              <a:pPr/>
              <a:t>2026-04-08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81050" y="768350"/>
            <a:ext cx="554196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96" tIns="47398" rIns="94796" bIns="47398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vert="horz" lIns="94796" tIns="47398" rIns="94796" bIns="47398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3993" y="9721106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D3BDC564-DCF0-4A42-A6DB-9B206BF027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4584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기타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 userDrawn="1"/>
        </p:nvSpPr>
        <p:spPr bwMode="auto">
          <a:xfrm>
            <a:off x="25400" y="38100"/>
            <a:ext cx="9831388" cy="67818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0" lang="ko-KR" altLang="en-US">
              <a:latin typeface="산돌고딕 M"/>
              <a:ea typeface="산돌고딕 M"/>
              <a:cs typeface="산돌고딕 M"/>
            </a:endParaRPr>
          </a:p>
        </p:txBody>
      </p:sp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9013825" y="6596063"/>
            <a:ext cx="835025" cy="217487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kumimoji="0" lang="en-US" altLang="ko-KR" sz="800">
                <a:latin typeface="돋움" pitchFamily="50" charset="-127"/>
                <a:ea typeface="돋움" pitchFamily="50" charset="-127"/>
              </a:rPr>
              <a:t>Page No : </a:t>
            </a:r>
            <a:fld id="{393F63BA-0F8E-4851-9B2B-A39565E63356}" type="slidenum">
              <a:rPr kumimoji="0" lang="en-US" altLang="ko-KR" sz="800" b="1">
                <a:latin typeface="돋움" pitchFamily="50" charset="-127"/>
                <a:ea typeface="돋움" pitchFamily="50" charset="-127"/>
              </a:rPr>
              <a:pPr>
                <a:defRPr/>
              </a:pPr>
              <a:t>‹#›</a:t>
            </a:fld>
            <a:endParaRPr kumimoji="0" lang="en-US" altLang="ko-KR" sz="800" b="1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19457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컨텐츠 - 이전, 다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25400" y="38100"/>
            <a:ext cx="9831388" cy="67818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0" lang="ko-KR" altLang="en-US">
              <a:latin typeface="산돌고딕 M"/>
              <a:ea typeface="산돌고딕 M"/>
              <a:cs typeface="산돌고딕 M"/>
            </a:endParaRP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25400" y="38100"/>
            <a:ext cx="9831388" cy="67818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0" lang="ko-KR" altLang="en-US">
              <a:latin typeface="산돌고딕 M"/>
              <a:ea typeface="산돌고딕 M"/>
              <a:cs typeface="산돌고딕 M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38100" y="44450"/>
            <a:ext cx="9812338" cy="6769100"/>
          </a:xfrm>
          <a:prstGeom prst="rect">
            <a:avLst/>
          </a:prstGeom>
          <a:solidFill>
            <a:srgbClr val="EAEAEA"/>
          </a:solidFill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kumimoji="0" lang="ko-KR" altLang="en-US">
              <a:latin typeface="산돌고딕 M"/>
              <a:ea typeface="산돌고딕 M"/>
              <a:cs typeface="산돌고딕 M"/>
            </a:endParaRPr>
          </a:p>
        </p:txBody>
      </p:sp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90488" y="115888"/>
            <a:ext cx="7454900" cy="66262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kumimoji="0" lang="ko-KR" altLang="en-US">
              <a:latin typeface="산돌고딕 M"/>
              <a:ea typeface="산돌고딕 M"/>
              <a:cs typeface="산돌고딕 M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9013825" y="6596063"/>
            <a:ext cx="835025" cy="217487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kumimoji="0" lang="en-US" altLang="ko-KR" sz="800">
                <a:latin typeface="돋움" pitchFamily="50" charset="-127"/>
                <a:ea typeface="돋움" pitchFamily="50" charset="-127"/>
              </a:rPr>
              <a:t>Page No : </a:t>
            </a:r>
            <a:fld id="{E06B7633-19C8-4610-A2CD-FC9CCE2D5832}" type="slidenum">
              <a:rPr kumimoji="0" lang="en-US" altLang="ko-KR" sz="800" b="1">
                <a:latin typeface="돋움" pitchFamily="50" charset="-127"/>
                <a:ea typeface="돋움" pitchFamily="50" charset="-127"/>
              </a:rPr>
              <a:pPr>
                <a:defRPr/>
              </a:pPr>
              <a:t>‹#›</a:t>
            </a:fld>
            <a:endParaRPr kumimoji="0" lang="en-US" altLang="ko-KR" sz="800" b="1">
              <a:latin typeface="돋움" pitchFamily="50" charset="-127"/>
              <a:ea typeface="돋움" pitchFamily="50" charset="-127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7616825" y="115888"/>
          <a:ext cx="2195513" cy="6408754"/>
        </p:xfrm>
        <a:graphic>
          <a:graphicData uri="http://schemas.openxmlformats.org/drawingml/2006/table">
            <a:tbl>
              <a:tblPr/>
              <a:tblGrid>
                <a:gridCol w="2195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3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1460" marR="91460" marT="45713" marB="4571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Domain : Layout concept</a:t>
                      </a:r>
                    </a:p>
                  </a:txBody>
                  <a:tcPr marL="91460" marR="91460" marT="45713" marB="4571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Code :</a:t>
                      </a:r>
                    </a:p>
                  </a:txBody>
                  <a:tcPr marL="91460" marR="91460" marT="45713" marB="4571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Description</a:t>
                      </a:r>
                      <a:endParaRPr kumimoji="0" lang="ko-KR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1460" marR="91460" marT="45713" marB="4571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8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1460" marR="91460" marT="45713" marB="4571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Line 44"/>
          <p:cNvSpPr>
            <a:spLocks noChangeShapeType="1"/>
          </p:cNvSpPr>
          <p:nvPr userDrawn="1"/>
        </p:nvSpPr>
        <p:spPr bwMode="auto">
          <a:xfrm>
            <a:off x="1784350" y="409575"/>
            <a:ext cx="0" cy="6057900"/>
          </a:xfrm>
          <a:prstGeom prst="line">
            <a:avLst/>
          </a:prstGeom>
          <a:noFill/>
          <a:ln w="9525">
            <a:solidFill>
              <a:srgbClr val="99CC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Malgun Gothic" pitchFamily="50" charset="-127"/>
            </a:endParaRPr>
          </a:p>
        </p:txBody>
      </p:sp>
      <p:sp>
        <p:nvSpPr>
          <p:cNvPr id="11" name="Rectangle 52"/>
          <p:cNvSpPr>
            <a:spLocks noChangeArrowheads="1"/>
          </p:cNvSpPr>
          <p:nvPr userDrawn="1"/>
        </p:nvSpPr>
        <p:spPr bwMode="auto">
          <a:xfrm>
            <a:off x="90488" y="6454775"/>
            <a:ext cx="7454900" cy="287338"/>
          </a:xfrm>
          <a:prstGeom prst="rec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latinLnBrk="0">
              <a:defRPr/>
            </a:pPr>
            <a:r>
              <a:rPr kumimoji="0" lang="ko-KR" altLang="en-US" sz="1200" b="1">
                <a:solidFill>
                  <a:srgbClr val="FFFFFF"/>
                </a:solidFill>
                <a:latin typeface="돋움" pitchFamily="50" charset="-127"/>
                <a:ea typeface="돋움" pitchFamily="50" charset="-127"/>
              </a:rPr>
              <a:t>다음페이지 이어짐</a:t>
            </a:r>
          </a:p>
        </p:txBody>
      </p:sp>
      <p:sp>
        <p:nvSpPr>
          <p:cNvPr id="12" name="Rectangle 53"/>
          <p:cNvSpPr>
            <a:spLocks noChangeArrowheads="1"/>
          </p:cNvSpPr>
          <p:nvPr userDrawn="1"/>
        </p:nvSpPr>
        <p:spPr bwMode="auto">
          <a:xfrm>
            <a:off x="90488" y="122238"/>
            <a:ext cx="7454900" cy="287337"/>
          </a:xfrm>
          <a:prstGeom prst="rec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latinLnBrk="0">
              <a:defRPr/>
            </a:pPr>
            <a:r>
              <a:rPr kumimoji="0" lang="ko-KR" altLang="en-US" sz="1200" b="1">
                <a:solidFill>
                  <a:srgbClr val="FFFFFF"/>
                </a:solidFill>
                <a:latin typeface="돋움" pitchFamily="50" charset="-127"/>
                <a:ea typeface="돋움" pitchFamily="50" charset="-127"/>
              </a:rPr>
              <a:t>이전페이지 이어짐</a:t>
            </a: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7617297" y="119474"/>
            <a:ext cx="2195042" cy="360363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l">
              <a:defRPr sz="900" b="1">
                <a:latin typeface="돋움" pitchFamily="50" charset="-127"/>
                <a:ea typeface="돋움" pitchFamily="50" charset="-127"/>
              </a:defRPr>
            </a:lvl1pPr>
          </a:lstStyle>
          <a:p>
            <a:pPr lvl="0"/>
            <a:r>
              <a:rPr lang="ko-KR" altLang="en-US" dirty="0"/>
              <a:t>마스터 제목 스타일 편집</a:t>
            </a:r>
          </a:p>
        </p:txBody>
      </p:sp>
      <p:sp>
        <p:nvSpPr>
          <p:cNvPr id="15" name="텍스트 개체 틀 44"/>
          <p:cNvSpPr>
            <a:spLocks noGrp="1"/>
          </p:cNvSpPr>
          <p:nvPr>
            <p:ph type="body" sz="quarter" idx="16"/>
          </p:nvPr>
        </p:nvSpPr>
        <p:spPr>
          <a:xfrm>
            <a:off x="7617296" y="1104899"/>
            <a:ext cx="2183908" cy="5416671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돋움" pitchFamily="50" charset="-127"/>
                <a:ea typeface="돋움" pitchFamily="50" charset="-127"/>
              </a:defRPr>
            </a:lvl1pPr>
            <a:lvl2pPr marL="457200" indent="0">
              <a:buNone/>
              <a:defRPr sz="900">
                <a:latin typeface="돋움" pitchFamily="50" charset="-127"/>
                <a:ea typeface="돋움" pitchFamily="50" charset="-127"/>
              </a:defRPr>
            </a:lvl2pPr>
            <a:lvl3pPr marL="914400" indent="0">
              <a:buNone/>
              <a:defRPr sz="900">
                <a:latin typeface="돋움" pitchFamily="50" charset="-127"/>
                <a:ea typeface="돋움" pitchFamily="50" charset="-127"/>
              </a:defRPr>
            </a:lvl3pPr>
            <a:lvl4pPr marL="1371600" indent="0">
              <a:buNone/>
              <a:defRPr sz="900">
                <a:latin typeface="돋움" pitchFamily="50" charset="-127"/>
                <a:ea typeface="돋움" pitchFamily="50" charset="-127"/>
              </a:defRPr>
            </a:lvl4pPr>
            <a:lvl5pPr marL="1828800" indent="0">
              <a:buNone/>
              <a:defRPr sz="900">
                <a:latin typeface="돋움" pitchFamily="50" charset="-127"/>
                <a:ea typeface="돋움" pitchFamily="50" charset="-127"/>
              </a:defRPr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553053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컨텐츠 - 이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25400" y="38100"/>
            <a:ext cx="9831388" cy="67818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0" lang="ko-KR" altLang="en-US">
              <a:latin typeface="산돌고딕 M"/>
              <a:ea typeface="산돌고딕 M"/>
              <a:cs typeface="산돌고딕 M"/>
            </a:endParaRP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25400" y="38100"/>
            <a:ext cx="9831388" cy="67818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0" lang="ko-KR" altLang="en-US">
              <a:latin typeface="산돌고딕 M"/>
              <a:ea typeface="산돌고딕 M"/>
              <a:cs typeface="산돌고딕 M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38100" y="44450"/>
            <a:ext cx="9812338" cy="6769100"/>
          </a:xfrm>
          <a:prstGeom prst="rect">
            <a:avLst/>
          </a:prstGeom>
          <a:solidFill>
            <a:srgbClr val="EAEAEA"/>
          </a:solidFill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kumimoji="0" lang="ko-KR" altLang="en-US">
              <a:latin typeface="산돌고딕 M"/>
              <a:ea typeface="산돌고딕 M"/>
              <a:cs typeface="산돌고딕 M"/>
            </a:endParaRPr>
          </a:p>
        </p:txBody>
      </p:sp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90488" y="115888"/>
            <a:ext cx="7454900" cy="66262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kumimoji="0" lang="ko-KR" altLang="en-US">
              <a:latin typeface="산돌고딕 M"/>
              <a:ea typeface="산돌고딕 M"/>
              <a:cs typeface="산돌고딕 M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9013825" y="6596063"/>
            <a:ext cx="835025" cy="217487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kumimoji="0" lang="en-US" altLang="ko-KR" sz="800">
                <a:latin typeface="돋움" pitchFamily="50" charset="-127"/>
                <a:ea typeface="돋움" pitchFamily="50" charset="-127"/>
              </a:rPr>
              <a:t>Page No : </a:t>
            </a:r>
            <a:fld id="{FB01B158-ADE8-4656-9003-AB3202CAF885}" type="slidenum">
              <a:rPr kumimoji="0" lang="en-US" altLang="ko-KR" sz="800" b="1">
                <a:latin typeface="돋움" pitchFamily="50" charset="-127"/>
                <a:ea typeface="돋움" pitchFamily="50" charset="-127"/>
              </a:rPr>
              <a:pPr>
                <a:defRPr/>
              </a:pPr>
              <a:t>‹#›</a:t>
            </a:fld>
            <a:endParaRPr kumimoji="0" lang="en-US" altLang="ko-KR" sz="800" b="1">
              <a:latin typeface="돋움" pitchFamily="50" charset="-127"/>
              <a:ea typeface="돋움" pitchFamily="50" charset="-127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7616825" y="115888"/>
          <a:ext cx="2195513" cy="6408754"/>
        </p:xfrm>
        <a:graphic>
          <a:graphicData uri="http://schemas.openxmlformats.org/drawingml/2006/table">
            <a:tbl>
              <a:tblPr/>
              <a:tblGrid>
                <a:gridCol w="2195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3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1460" marR="91460" marT="45713" marB="4571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Domain : Layout concept</a:t>
                      </a:r>
                    </a:p>
                  </a:txBody>
                  <a:tcPr marL="91460" marR="91460" marT="45713" marB="4571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Code :</a:t>
                      </a:r>
                    </a:p>
                  </a:txBody>
                  <a:tcPr marL="91460" marR="91460" marT="45713" marB="4571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Description</a:t>
                      </a:r>
                      <a:endParaRPr kumimoji="0" lang="ko-KR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1460" marR="91460" marT="45713" marB="4571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8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1460" marR="91460" marT="45713" marB="4571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Line 44"/>
          <p:cNvSpPr>
            <a:spLocks noChangeShapeType="1"/>
          </p:cNvSpPr>
          <p:nvPr userDrawn="1"/>
        </p:nvSpPr>
        <p:spPr bwMode="auto">
          <a:xfrm>
            <a:off x="1784350" y="409575"/>
            <a:ext cx="0" cy="6057900"/>
          </a:xfrm>
          <a:prstGeom prst="line">
            <a:avLst/>
          </a:prstGeom>
          <a:noFill/>
          <a:ln w="9525">
            <a:solidFill>
              <a:srgbClr val="99CC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Malgun Gothic" pitchFamily="50" charset="-127"/>
            </a:endParaRPr>
          </a:p>
        </p:txBody>
      </p:sp>
      <p:sp>
        <p:nvSpPr>
          <p:cNvPr id="13" name="Rectangle 53"/>
          <p:cNvSpPr>
            <a:spLocks noChangeArrowheads="1"/>
          </p:cNvSpPr>
          <p:nvPr userDrawn="1"/>
        </p:nvSpPr>
        <p:spPr bwMode="auto">
          <a:xfrm>
            <a:off x="90488" y="122238"/>
            <a:ext cx="7454900" cy="287337"/>
          </a:xfrm>
          <a:prstGeom prst="rec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latinLnBrk="0">
              <a:defRPr/>
            </a:pPr>
            <a:r>
              <a:rPr kumimoji="0" lang="ko-KR" altLang="en-US" sz="1200" b="1">
                <a:solidFill>
                  <a:srgbClr val="FFFFFF"/>
                </a:solidFill>
                <a:latin typeface="돋움" pitchFamily="50" charset="-127"/>
                <a:ea typeface="돋움" pitchFamily="50" charset="-127"/>
              </a:rPr>
              <a:t>이전페이지 이어짐</a:t>
            </a:r>
          </a:p>
        </p:txBody>
      </p:sp>
      <p:sp>
        <p:nvSpPr>
          <p:cNvPr id="14" name="Rectangle 42"/>
          <p:cNvSpPr>
            <a:spLocks noChangeArrowheads="1"/>
          </p:cNvSpPr>
          <p:nvPr userDrawn="1"/>
        </p:nvSpPr>
        <p:spPr bwMode="auto">
          <a:xfrm>
            <a:off x="163513" y="6453188"/>
            <a:ext cx="7310437" cy="215900"/>
          </a:xfrm>
          <a:prstGeom prst="rect">
            <a:avLst/>
          </a:prstGeom>
          <a:solidFill>
            <a:srgbClr val="DDDDDD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kumimoji="0" lang="en-US" altLang="ko-KR" sz="800">
                <a:latin typeface="돋움" pitchFamily="50" charset="-127"/>
                <a:ea typeface="돋움" pitchFamily="50" charset="-127"/>
              </a:rPr>
              <a:t>Footer</a:t>
            </a: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7617297" y="119474"/>
            <a:ext cx="2195042" cy="360363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l">
              <a:defRPr sz="900" b="1">
                <a:latin typeface="돋움" pitchFamily="50" charset="-127"/>
                <a:ea typeface="돋움" pitchFamily="50" charset="-127"/>
              </a:defRPr>
            </a:lvl1pPr>
          </a:lstStyle>
          <a:p>
            <a:pPr lvl="0"/>
            <a:r>
              <a:rPr lang="ko-KR" altLang="en-US" dirty="0"/>
              <a:t>마스터 제목 스타일 편집</a:t>
            </a:r>
          </a:p>
        </p:txBody>
      </p:sp>
      <p:sp>
        <p:nvSpPr>
          <p:cNvPr id="12" name="텍스트 개체 틀 44"/>
          <p:cNvSpPr>
            <a:spLocks noGrp="1"/>
          </p:cNvSpPr>
          <p:nvPr>
            <p:ph type="body" sz="quarter" idx="16"/>
          </p:nvPr>
        </p:nvSpPr>
        <p:spPr>
          <a:xfrm>
            <a:off x="7617296" y="1104899"/>
            <a:ext cx="2183908" cy="5416671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돋움" pitchFamily="50" charset="-127"/>
                <a:ea typeface="돋움" pitchFamily="50" charset="-127"/>
              </a:defRPr>
            </a:lvl1pPr>
            <a:lvl2pPr marL="457200" indent="0">
              <a:buNone/>
              <a:defRPr sz="900">
                <a:latin typeface="돋움" pitchFamily="50" charset="-127"/>
                <a:ea typeface="돋움" pitchFamily="50" charset="-127"/>
              </a:defRPr>
            </a:lvl2pPr>
            <a:lvl3pPr marL="914400" indent="0">
              <a:buNone/>
              <a:defRPr sz="900">
                <a:latin typeface="돋움" pitchFamily="50" charset="-127"/>
                <a:ea typeface="돋움" pitchFamily="50" charset="-127"/>
              </a:defRPr>
            </a:lvl3pPr>
            <a:lvl4pPr marL="1371600" indent="0">
              <a:buNone/>
              <a:defRPr sz="900">
                <a:latin typeface="돋움" pitchFamily="50" charset="-127"/>
                <a:ea typeface="돋움" pitchFamily="50" charset="-127"/>
              </a:defRPr>
            </a:lvl4pPr>
            <a:lvl5pPr marL="1828800" indent="0">
              <a:buNone/>
              <a:defRPr sz="900">
                <a:latin typeface="돋움" pitchFamily="50" charset="-127"/>
                <a:ea typeface="돋움" pitchFamily="50" charset="-127"/>
              </a:defRPr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852097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팝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25400" y="38100"/>
            <a:ext cx="9831388" cy="67818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0" lang="ko-KR" altLang="en-US">
              <a:latin typeface="산돌고딕 M"/>
              <a:ea typeface="산돌고딕 M"/>
              <a:cs typeface="산돌고딕 M"/>
            </a:endParaRP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25400" y="38100"/>
            <a:ext cx="9831388" cy="67818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0" lang="ko-KR" altLang="en-US">
              <a:latin typeface="산돌고딕 M"/>
              <a:ea typeface="산돌고딕 M"/>
              <a:cs typeface="산돌고딕 M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38100" y="44450"/>
            <a:ext cx="9812338" cy="6769100"/>
          </a:xfrm>
          <a:prstGeom prst="rect">
            <a:avLst/>
          </a:prstGeom>
          <a:solidFill>
            <a:srgbClr val="EAEAEA"/>
          </a:solidFill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kumimoji="0" lang="ko-KR" altLang="en-US">
              <a:latin typeface="산돌고딕 M"/>
              <a:ea typeface="산돌고딕 M"/>
              <a:cs typeface="산돌고딕 M"/>
            </a:endParaRPr>
          </a:p>
        </p:txBody>
      </p:sp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90488" y="115888"/>
            <a:ext cx="7454900" cy="66262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kumimoji="0" lang="ko-KR" altLang="en-US">
              <a:latin typeface="산돌고딕 M"/>
              <a:ea typeface="산돌고딕 M"/>
              <a:cs typeface="산돌고딕 M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9013825" y="6596063"/>
            <a:ext cx="835025" cy="217487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kumimoji="0" lang="en-US" altLang="ko-KR" sz="800">
                <a:latin typeface="돋움" pitchFamily="50" charset="-127"/>
                <a:ea typeface="돋움" pitchFamily="50" charset="-127"/>
              </a:rPr>
              <a:t>Page No : </a:t>
            </a:r>
            <a:fld id="{BE27F45A-CBBF-4BE6-88E7-3B48952CEE0E}" type="slidenum">
              <a:rPr kumimoji="0" lang="en-US" altLang="ko-KR" sz="800" b="1">
                <a:latin typeface="돋움" pitchFamily="50" charset="-127"/>
                <a:ea typeface="돋움" pitchFamily="50" charset="-127"/>
              </a:rPr>
              <a:pPr>
                <a:defRPr/>
              </a:pPr>
              <a:t>‹#›</a:t>
            </a:fld>
            <a:endParaRPr kumimoji="0" lang="en-US" altLang="ko-KR" sz="800" b="1">
              <a:latin typeface="돋움" pitchFamily="50" charset="-127"/>
              <a:ea typeface="돋움" pitchFamily="50" charset="-127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7616825" y="115888"/>
          <a:ext cx="2195513" cy="6408751"/>
        </p:xfrm>
        <a:graphic>
          <a:graphicData uri="http://schemas.openxmlformats.org/drawingml/2006/table">
            <a:tbl>
              <a:tblPr/>
              <a:tblGrid>
                <a:gridCol w="2195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3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1460" marR="91460" marT="45709" marB="45709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Domain : Layout concept</a:t>
                      </a:r>
                    </a:p>
                  </a:txBody>
                  <a:tcPr marL="91460" marR="91460" marT="45709" marB="45709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Code :</a:t>
                      </a:r>
                    </a:p>
                  </a:txBody>
                  <a:tcPr marL="91460" marR="91460" marT="45709" marB="45709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Description</a:t>
                      </a:r>
                      <a:endParaRPr kumimoji="0" lang="ko-KR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1460" marR="91460" marT="45709" marB="45709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83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1460" marR="91460" marT="45709" marB="45709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7617297" y="119474"/>
            <a:ext cx="2195042" cy="360363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l">
              <a:defRPr sz="900" b="1">
                <a:latin typeface="돋움" pitchFamily="50" charset="-127"/>
                <a:ea typeface="돋움" pitchFamily="50" charset="-127"/>
              </a:defRPr>
            </a:lvl1pPr>
          </a:lstStyle>
          <a:p>
            <a:pPr lvl="0"/>
            <a:r>
              <a:rPr lang="ko-KR" altLang="en-US" dirty="0"/>
              <a:t>마스터 제목 스타일 편집</a:t>
            </a:r>
          </a:p>
        </p:txBody>
      </p:sp>
      <p:sp>
        <p:nvSpPr>
          <p:cNvPr id="15" name="텍스트 개체 틀 44"/>
          <p:cNvSpPr>
            <a:spLocks noGrp="1"/>
          </p:cNvSpPr>
          <p:nvPr>
            <p:ph type="body" sz="quarter" idx="16"/>
          </p:nvPr>
        </p:nvSpPr>
        <p:spPr>
          <a:xfrm>
            <a:off x="7617296" y="1104899"/>
            <a:ext cx="2183908" cy="5416671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돋움" pitchFamily="50" charset="-127"/>
                <a:ea typeface="돋움" pitchFamily="50" charset="-127"/>
              </a:defRPr>
            </a:lvl1pPr>
            <a:lvl2pPr marL="457200" indent="0">
              <a:buNone/>
              <a:defRPr sz="900">
                <a:latin typeface="돋움" pitchFamily="50" charset="-127"/>
                <a:ea typeface="돋움" pitchFamily="50" charset="-127"/>
              </a:defRPr>
            </a:lvl2pPr>
            <a:lvl3pPr marL="914400" indent="0">
              <a:buNone/>
              <a:defRPr sz="900">
                <a:latin typeface="돋움" pitchFamily="50" charset="-127"/>
                <a:ea typeface="돋움" pitchFamily="50" charset="-127"/>
              </a:defRPr>
            </a:lvl3pPr>
            <a:lvl4pPr marL="1371600" indent="0">
              <a:buNone/>
              <a:defRPr sz="900">
                <a:latin typeface="돋움" pitchFamily="50" charset="-127"/>
                <a:ea typeface="돋움" pitchFamily="50" charset="-127"/>
              </a:defRPr>
            </a:lvl4pPr>
            <a:lvl5pPr marL="1828800" indent="0">
              <a:buNone/>
              <a:defRPr sz="900">
                <a:latin typeface="돋움" pitchFamily="50" charset="-127"/>
                <a:ea typeface="돋움" pitchFamily="50" charset="-127"/>
              </a:defRPr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286595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제목 슬라이드">
    <p:bg>
      <p:bgPr>
        <a:gradFill>
          <a:gsLst>
            <a:gs pos="0">
              <a:schemeClr val="bg1">
                <a:lumMod val="65000"/>
              </a:schemeClr>
            </a:gs>
            <a:gs pos="39999">
              <a:schemeClr val="bg1">
                <a:lumMod val="75000"/>
              </a:schemeClr>
            </a:gs>
            <a:gs pos="70000">
              <a:schemeClr val="bg1">
                <a:lumMod val="85000"/>
              </a:schemeClr>
            </a:gs>
            <a:gs pos="100000">
              <a:schemeClr val="bg1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0" y="1714488"/>
            <a:ext cx="9906000" cy="2071702"/>
          </a:xfrm>
          <a:prstGeom prst="rect">
            <a:avLst/>
          </a:prstGeom>
          <a:solidFill>
            <a:srgbClr val="444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38092" y="2000240"/>
            <a:ext cx="9429816" cy="147002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5400">
                <a:solidFill>
                  <a:srgbClr val="B3E4F3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9" name="직사각형 8"/>
          <p:cNvSpPr/>
          <p:nvPr userDrawn="1"/>
        </p:nvSpPr>
        <p:spPr>
          <a:xfrm>
            <a:off x="71438" y="71438"/>
            <a:ext cx="9739346" cy="671514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4568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기타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 userDrawn="1"/>
        </p:nvSpPr>
        <p:spPr bwMode="auto">
          <a:xfrm>
            <a:off x="25400" y="38100"/>
            <a:ext cx="9831388" cy="67818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0" lang="ko-KR" altLang="en-US">
              <a:latin typeface="산돌고딕 M"/>
              <a:ea typeface="산돌고딕 M"/>
              <a:cs typeface="산돌고딕 M"/>
            </a:endParaRPr>
          </a:p>
        </p:txBody>
      </p:sp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9013825" y="6596063"/>
            <a:ext cx="835025" cy="217487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kumimoji="0" lang="en-US" altLang="ko-KR" sz="800">
                <a:latin typeface="돋움" pitchFamily="50" charset="-127"/>
                <a:ea typeface="돋움" pitchFamily="50" charset="-127"/>
              </a:rPr>
              <a:t>Page No : </a:t>
            </a:r>
            <a:fld id="{393F63BA-0F8E-4851-9B2B-A39565E63356}" type="slidenum">
              <a:rPr kumimoji="0" lang="en-US" altLang="ko-KR" sz="800" b="1">
                <a:latin typeface="돋움" pitchFamily="50" charset="-127"/>
                <a:ea typeface="돋움" pitchFamily="50" charset="-127"/>
              </a:rPr>
              <a:pPr>
                <a:defRPr/>
              </a:pPr>
              <a:t>‹#›</a:t>
            </a:fld>
            <a:endParaRPr kumimoji="0" lang="en-US" altLang="ko-KR" sz="800" b="1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6" name="그림 5" descr="텍스트이(가) 표시된 사진&#10;&#10;자동 생성된 설명">
            <a:extLst>
              <a:ext uri="{FF2B5EF4-FFF2-40B4-BE49-F238E27FC236}">
                <a16:creationId xmlns:a16="http://schemas.microsoft.com/office/drawing/2014/main" id="{418D732A-8C44-22C9-8452-85E877CEC3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718" y="77711"/>
            <a:ext cx="988132" cy="43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245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메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25400" y="38100"/>
            <a:ext cx="9831388" cy="67818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0" lang="ko-KR" altLang="en-US">
              <a:latin typeface="산돌고딕 M"/>
              <a:ea typeface="산돌고딕 M"/>
              <a:cs typeface="산돌고딕 M"/>
            </a:endParaRP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25400" y="38100"/>
            <a:ext cx="9831388" cy="67818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0" lang="ko-KR" altLang="en-US">
              <a:latin typeface="산돌고딕 M"/>
              <a:ea typeface="산돌고딕 M"/>
              <a:cs typeface="산돌고딕 M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38100" y="44450"/>
            <a:ext cx="9812338" cy="6769100"/>
          </a:xfrm>
          <a:prstGeom prst="rect">
            <a:avLst/>
          </a:prstGeom>
          <a:solidFill>
            <a:srgbClr val="EAEAEA"/>
          </a:solidFill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kumimoji="0" lang="ko-KR" altLang="en-US">
              <a:latin typeface="산돌고딕 M"/>
              <a:ea typeface="산돌고딕 M"/>
              <a:cs typeface="산돌고딕 M"/>
            </a:endParaRPr>
          </a:p>
        </p:txBody>
      </p:sp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90488" y="115888"/>
            <a:ext cx="7454900" cy="66262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kumimoji="0" lang="ko-KR" altLang="en-US">
              <a:latin typeface="산돌고딕 M"/>
              <a:ea typeface="산돌고딕 M"/>
              <a:cs typeface="산돌고딕 M"/>
            </a:endParaRPr>
          </a:p>
        </p:txBody>
      </p:sp>
      <p:graphicFrame>
        <p:nvGraphicFramePr>
          <p:cNvPr id="8" name="Group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516043"/>
              </p:ext>
            </p:extLst>
          </p:nvPr>
        </p:nvGraphicFramePr>
        <p:xfrm>
          <a:off x="101600" y="401638"/>
          <a:ext cx="7443788" cy="254000"/>
        </p:xfrm>
        <a:graphic>
          <a:graphicData uri="http://schemas.openxmlformats.org/drawingml/2006/table">
            <a:tbl>
              <a:tblPr/>
              <a:tblGrid>
                <a:gridCol w="7443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990033"/>
                        </a:buClr>
                        <a:buSzTx/>
                        <a:buFontTx/>
                        <a:buNone/>
                        <a:tabLst/>
                      </a:pPr>
                      <a:endParaRPr kumimoji="1" lang="ko-KR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돋움" pitchFamily="50" charset="-127"/>
                      </a:endParaRPr>
                    </a:p>
                  </a:txBody>
                  <a:tcPr marL="36000" marR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Text Box 9"/>
          <p:cNvSpPr txBox="1">
            <a:spLocks noChangeArrowheads="1"/>
          </p:cNvSpPr>
          <p:nvPr userDrawn="1"/>
        </p:nvSpPr>
        <p:spPr bwMode="auto">
          <a:xfrm>
            <a:off x="9013825" y="6596063"/>
            <a:ext cx="835025" cy="217487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kumimoji="0" lang="en-US" altLang="ko-KR" sz="800">
                <a:latin typeface="돋움" pitchFamily="50" charset="-127"/>
                <a:ea typeface="돋움" pitchFamily="50" charset="-127"/>
              </a:rPr>
              <a:t>Page No : </a:t>
            </a:r>
            <a:fld id="{0C755593-9098-404E-88CC-C7AE6B19CD5F}" type="slidenum">
              <a:rPr kumimoji="0" lang="en-US" altLang="ko-KR" sz="800" b="1">
                <a:latin typeface="돋움" pitchFamily="50" charset="-127"/>
                <a:ea typeface="돋움" pitchFamily="50" charset="-127"/>
              </a:rPr>
              <a:pPr>
                <a:defRPr/>
              </a:pPr>
              <a:t>‹#›</a:t>
            </a:fld>
            <a:endParaRPr kumimoji="0" lang="en-US" altLang="ko-KR" sz="800" b="1">
              <a:latin typeface="돋움" pitchFamily="50" charset="-127"/>
              <a:ea typeface="돋움" pitchFamily="50" charset="-127"/>
            </a:endParaRPr>
          </a:p>
        </p:txBody>
      </p:sp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909057"/>
              </p:ext>
            </p:extLst>
          </p:nvPr>
        </p:nvGraphicFramePr>
        <p:xfrm>
          <a:off x="7616825" y="115889"/>
          <a:ext cx="2195513" cy="6523808"/>
        </p:xfrm>
        <a:graphic>
          <a:graphicData uri="http://schemas.openxmlformats.org/drawingml/2006/table">
            <a:tbl>
              <a:tblPr/>
              <a:tblGrid>
                <a:gridCol w="2195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68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1460" marR="91460" marT="45713" marB="4571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1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Domain : </a:t>
                      </a:r>
                      <a:r>
                        <a:rPr kumimoji="0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매뉴얼</a:t>
                      </a:r>
                      <a:endParaRPr kumimoji="0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1460" marR="91460" marT="45713" marB="4571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1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Code :</a:t>
                      </a:r>
                    </a:p>
                  </a:txBody>
                  <a:tcPr marL="91460" marR="91460" marT="45713" marB="4571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1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Description</a:t>
                      </a:r>
                      <a:endParaRPr kumimoji="0" lang="ko-KR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1460" marR="91460" marT="45713" marB="4571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054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1460" marR="91460" marT="45713" marB="4571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>
            <a:spLocks noChangeArrowheads="1"/>
          </p:cNvSpPr>
          <p:nvPr userDrawn="1"/>
        </p:nvSpPr>
        <p:spPr bwMode="auto">
          <a:xfrm>
            <a:off x="146050" y="168275"/>
            <a:ext cx="2362826" cy="18466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kumimoji="0" lang="ko-KR" altLang="en-US" sz="1200" b="1" dirty="0">
                <a:latin typeface="돋움" pitchFamily="50" charset="-127"/>
                <a:ea typeface="돋움" pitchFamily="50" charset="-127"/>
              </a:rPr>
              <a:t>국제종합경기대회 참가자정보 등록</a:t>
            </a:r>
            <a:endParaRPr kumimoji="0" lang="ko-KR" altLang="en-US" sz="1200" b="1" dirty="0">
              <a:solidFill>
                <a:schemeClr val="bg1">
                  <a:lumMod val="65000"/>
                </a:schemeClr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7617297" y="119474"/>
            <a:ext cx="2195042" cy="360363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l">
              <a:defRPr sz="900" b="1">
                <a:latin typeface="돋움" pitchFamily="50" charset="-127"/>
                <a:ea typeface="돋움" pitchFamily="50" charset="-127"/>
              </a:defRPr>
            </a:lvl1pPr>
          </a:lstStyle>
          <a:p>
            <a:pPr lvl="0"/>
            <a:r>
              <a:rPr lang="ko-KR" altLang="en-US" dirty="0"/>
              <a:t>마스터 제목 스타일 편집</a:t>
            </a:r>
          </a:p>
        </p:txBody>
      </p:sp>
      <p:sp>
        <p:nvSpPr>
          <p:cNvPr id="45" name="텍스트 개체 틀 44"/>
          <p:cNvSpPr>
            <a:spLocks noGrp="1"/>
          </p:cNvSpPr>
          <p:nvPr>
            <p:ph type="body" sz="quarter" idx="16"/>
          </p:nvPr>
        </p:nvSpPr>
        <p:spPr>
          <a:xfrm>
            <a:off x="7617296" y="1104900"/>
            <a:ext cx="2183908" cy="5543036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돋움" pitchFamily="50" charset="-127"/>
                <a:ea typeface="돋움" pitchFamily="50" charset="-127"/>
              </a:defRPr>
            </a:lvl1pPr>
            <a:lvl2pPr marL="457200" indent="0">
              <a:buNone/>
              <a:defRPr sz="900">
                <a:latin typeface="돋움" pitchFamily="50" charset="-127"/>
                <a:ea typeface="돋움" pitchFamily="50" charset="-127"/>
              </a:defRPr>
            </a:lvl2pPr>
            <a:lvl3pPr marL="914400" indent="0">
              <a:buNone/>
              <a:defRPr sz="900">
                <a:latin typeface="돋움" pitchFamily="50" charset="-127"/>
                <a:ea typeface="돋움" pitchFamily="50" charset="-127"/>
              </a:defRPr>
            </a:lvl3pPr>
            <a:lvl4pPr marL="1371600" indent="0">
              <a:buNone/>
              <a:defRPr sz="900">
                <a:latin typeface="돋움" pitchFamily="50" charset="-127"/>
                <a:ea typeface="돋움" pitchFamily="50" charset="-127"/>
              </a:defRPr>
            </a:lvl4pPr>
            <a:lvl5pPr marL="1828800" indent="0">
              <a:buNone/>
              <a:defRPr sz="900">
                <a:latin typeface="돋움" pitchFamily="50" charset="-127"/>
                <a:ea typeface="돋움" pitchFamily="50" charset="-127"/>
              </a:defRPr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321119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메인 - 다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25400" y="38100"/>
            <a:ext cx="9831388" cy="67818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0" lang="ko-KR" altLang="en-US">
              <a:latin typeface="산돌고딕 M"/>
              <a:ea typeface="산돌고딕 M"/>
              <a:cs typeface="산돌고딕 M"/>
            </a:endParaRP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25400" y="38100"/>
            <a:ext cx="9831388" cy="67818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0" lang="ko-KR" altLang="en-US">
              <a:latin typeface="산돌고딕 M"/>
              <a:ea typeface="산돌고딕 M"/>
              <a:cs typeface="산돌고딕 M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38100" y="44450"/>
            <a:ext cx="9812338" cy="6769100"/>
          </a:xfrm>
          <a:prstGeom prst="rect">
            <a:avLst/>
          </a:prstGeom>
          <a:solidFill>
            <a:srgbClr val="EAEAEA"/>
          </a:solidFill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kumimoji="0" lang="ko-KR" altLang="en-US">
              <a:latin typeface="산돌고딕 M"/>
              <a:ea typeface="산돌고딕 M"/>
              <a:cs typeface="산돌고딕 M"/>
            </a:endParaRPr>
          </a:p>
        </p:txBody>
      </p:sp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90488" y="115888"/>
            <a:ext cx="7454900" cy="66262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kumimoji="0" lang="ko-KR" altLang="en-US">
              <a:latin typeface="산돌고딕 M"/>
              <a:ea typeface="산돌고딕 M"/>
              <a:cs typeface="산돌고딕 M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9013825" y="6596063"/>
            <a:ext cx="835025" cy="217487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kumimoji="0" lang="en-US" altLang="ko-KR" sz="800">
                <a:latin typeface="돋움" pitchFamily="50" charset="-127"/>
                <a:ea typeface="돋움" pitchFamily="50" charset="-127"/>
              </a:rPr>
              <a:t>Page No : </a:t>
            </a:r>
            <a:fld id="{8A05D0D5-D43F-42CB-9F73-52D6D4083EB1}" type="slidenum">
              <a:rPr kumimoji="0" lang="en-US" altLang="ko-KR" sz="800" b="1">
                <a:latin typeface="돋움" pitchFamily="50" charset="-127"/>
                <a:ea typeface="돋움" pitchFamily="50" charset="-127"/>
              </a:rPr>
              <a:pPr>
                <a:defRPr/>
              </a:pPr>
              <a:t>‹#›</a:t>
            </a:fld>
            <a:endParaRPr kumimoji="0" lang="en-US" altLang="ko-KR" sz="800" b="1">
              <a:latin typeface="돋움" pitchFamily="50" charset="-127"/>
              <a:ea typeface="돋움" pitchFamily="50" charset="-127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7616825" y="115888"/>
          <a:ext cx="2195513" cy="6408754"/>
        </p:xfrm>
        <a:graphic>
          <a:graphicData uri="http://schemas.openxmlformats.org/drawingml/2006/table">
            <a:tbl>
              <a:tblPr/>
              <a:tblGrid>
                <a:gridCol w="2195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3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1460" marR="91460" marT="45713" marB="4571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Domain : Layout concept</a:t>
                      </a:r>
                    </a:p>
                  </a:txBody>
                  <a:tcPr marL="91460" marR="91460" marT="45713" marB="4571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Code :</a:t>
                      </a:r>
                    </a:p>
                  </a:txBody>
                  <a:tcPr marL="91460" marR="91460" marT="45713" marB="4571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Description</a:t>
                      </a:r>
                      <a:endParaRPr kumimoji="0" lang="ko-KR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1460" marR="91460" marT="45713" marB="4571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8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1460" marR="91460" marT="45713" marB="4571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Rectangle 52"/>
          <p:cNvSpPr>
            <a:spLocks noChangeArrowheads="1"/>
          </p:cNvSpPr>
          <p:nvPr userDrawn="1"/>
        </p:nvSpPr>
        <p:spPr bwMode="auto">
          <a:xfrm>
            <a:off x="90488" y="6454775"/>
            <a:ext cx="7454900" cy="287338"/>
          </a:xfrm>
          <a:prstGeom prst="rec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latinLnBrk="0">
              <a:defRPr/>
            </a:pPr>
            <a:r>
              <a:rPr kumimoji="0" lang="ko-KR" altLang="en-US" sz="1200" b="1">
                <a:solidFill>
                  <a:srgbClr val="FFFFFF"/>
                </a:solidFill>
                <a:latin typeface="돋움" pitchFamily="50" charset="-127"/>
                <a:ea typeface="돋움" pitchFamily="50" charset="-127"/>
              </a:rPr>
              <a:t>다음페이지 이어짐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7617297" y="119474"/>
            <a:ext cx="2195042" cy="360363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l">
              <a:defRPr sz="900" b="1">
                <a:latin typeface="돋움" pitchFamily="50" charset="-127"/>
                <a:ea typeface="돋움" pitchFamily="50" charset="-127"/>
              </a:defRPr>
            </a:lvl1pPr>
          </a:lstStyle>
          <a:p>
            <a:pPr lvl="0"/>
            <a:r>
              <a:rPr lang="ko-KR" altLang="en-US" dirty="0"/>
              <a:t>마스터 제목 스타일 편집</a:t>
            </a:r>
          </a:p>
        </p:txBody>
      </p:sp>
      <p:sp>
        <p:nvSpPr>
          <p:cNvPr id="45" name="텍스트 개체 틀 44"/>
          <p:cNvSpPr>
            <a:spLocks noGrp="1"/>
          </p:cNvSpPr>
          <p:nvPr>
            <p:ph type="body" sz="quarter" idx="16"/>
          </p:nvPr>
        </p:nvSpPr>
        <p:spPr>
          <a:xfrm>
            <a:off x="7617296" y="1104899"/>
            <a:ext cx="2183908" cy="5416671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돋움" pitchFamily="50" charset="-127"/>
                <a:ea typeface="돋움" pitchFamily="50" charset="-127"/>
              </a:defRPr>
            </a:lvl1pPr>
            <a:lvl2pPr marL="457200" indent="0">
              <a:buNone/>
              <a:defRPr sz="900">
                <a:latin typeface="돋움" pitchFamily="50" charset="-127"/>
                <a:ea typeface="돋움" pitchFamily="50" charset="-127"/>
              </a:defRPr>
            </a:lvl2pPr>
            <a:lvl3pPr marL="914400" indent="0">
              <a:buNone/>
              <a:defRPr sz="900">
                <a:latin typeface="돋움" pitchFamily="50" charset="-127"/>
                <a:ea typeface="돋움" pitchFamily="50" charset="-127"/>
              </a:defRPr>
            </a:lvl3pPr>
            <a:lvl4pPr marL="1371600" indent="0">
              <a:buNone/>
              <a:defRPr sz="900">
                <a:latin typeface="돋움" pitchFamily="50" charset="-127"/>
                <a:ea typeface="돋움" pitchFamily="50" charset="-127"/>
              </a:defRPr>
            </a:lvl4pPr>
            <a:lvl5pPr marL="1828800" indent="0">
              <a:buNone/>
              <a:defRPr sz="900">
                <a:latin typeface="돋움" pitchFamily="50" charset="-127"/>
                <a:ea typeface="돋움" pitchFamily="50" charset="-127"/>
              </a:defRPr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21" name="TextBox 20"/>
          <p:cNvSpPr txBox="1">
            <a:spLocks noChangeArrowheads="1"/>
          </p:cNvSpPr>
          <p:nvPr userDrawn="1"/>
        </p:nvSpPr>
        <p:spPr bwMode="auto">
          <a:xfrm>
            <a:off x="3368675" y="198438"/>
            <a:ext cx="4062413" cy="1238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kumimoji="0" lang="ko-KR" altLang="en-US" sz="800" baseline="0" dirty="0">
                <a:latin typeface="돋움" pitchFamily="50" charset="-127"/>
                <a:ea typeface="돋움" pitchFamily="50" charset="-127"/>
              </a:rPr>
              <a:t>인터넷경기실적관리시스템</a:t>
            </a:r>
            <a:endParaRPr kumimoji="0" lang="ko-KR" altLang="en-US" sz="800" dirty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 userDrawn="1"/>
        </p:nvSpPr>
        <p:spPr bwMode="auto">
          <a:xfrm>
            <a:off x="146050" y="168275"/>
            <a:ext cx="3459280" cy="18466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kumimoji="0" lang="ko-KR" altLang="en-US" sz="1200" b="1" dirty="0">
                <a:latin typeface="돋움" pitchFamily="50" charset="-127"/>
                <a:ea typeface="돋움" pitchFamily="50" charset="-127"/>
              </a:rPr>
              <a:t>인터넷경기실적관리시스템 </a:t>
            </a:r>
            <a:r>
              <a:rPr kumimoji="0" lang="en-US" altLang="ko-KR" sz="1200" b="1" dirty="0">
                <a:solidFill>
                  <a:schemeClr val="bg1">
                    <a:lumMod val="65000"/>
                  </a:schemeClr>
                </a:solidFill>
                <a:latin typeface="돋움" pitchFamily="50" charset="-127"/>
                <a:ea typeface="돋움" pitchFamily="50" charset="-127"/>
              </a:rPr>
              <a:t>-  </a:t>
            </a:r>
            <a:r>
              <a:rPr kumimoji="0" lang="ko-KR" altLang="en-US" sz="1200" b="1" dirty="0">
                <a:solidFill>
                  <a:schemeClr val="bg1">
                    <a:lumMod val="65000"/>
                  </a:schemeClr>
                </a:solidFill>
                <a:latin typeface="돋움" pitchFamily="50" charset="-127"/>
                <a:ea typeface="돋움" pitchFamily="50" charset="-127"/>
              </a:rPr>
              <a:t>가맹경기단체 </a:t>
            </a:r>
            <a:r>
              <a:rPr kumimoji="0" lang="ko-KR" altLang="en-US" sz="1200" b="1" dirty="0" err="1">
                <a:solidFill>
                  <a:schemeClr val="bg1">
                    <a:lumMod val="65000"/>
                  </a:schemeClr>
                </a:solidFill>
                <a:latin typeface="돋움" pitchFamily="50" charset="-127"/>
                <a:ea typeface="돋움" pitchFamily="50" charset="-127"/>
              </a:rPr>
              <a:t>종목명</a:t>
            </a:r>
            <a:endParaRPr kumimoji="0" lang="ko-KR" altLang="en-US" sz="1200" b="1" dirty="0">
              <a:solidFill>
                <a:schemeClr val="bg1">
                  <a:lumMod val="65000"/>
                </a:schemeClr>
              </a:solidFill>
              <a:latin typeface="돋움" pitchFamily="50" charset="-127"/>
              <a:ea typeface="돋움" pitchFamily="50" charset="-127"/>
            </a:endParaRPr>
          </a:p>
        </p:txBody>
      </p:sp>
      <p:graphicFrame>
        <p:nvGraphicFramePr>
          <p:cNvPr id="14" name="Group 2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344305665"/>
              </p:ext>
            </p:extLst>
          </p:nvPr>
        </p:nvGraphicFramePr>
        <p:xfrm>
          <a:off x="101600" y="401638"/>
          <a:ext cx="7443788" cy="254000"/>
        </p:xfrm>
        <a:graphic>
          <a:graphicData uri="http://schemas.openxmlformats.org/drawingml/2006/table">
            <a:tbl>
              <a:tblPr/>
              <a:tblGrid>
                <a:gridCol w="7443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990033"/>
                        </a:buClr>
                        <a:buSzTx/>
                        <a:buFontTx/>
                        <a:buNone/>
                        <a:tabLst/>
                      </a:pPr>
                      <a:endParaRPr kumimoji="1" lang="ko-KR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돋움" pitchFamily="50" charset="-127"/>
                      </a:endParaRPr>
                    </a:p>
                  </a:txBody>
                  <a:tcPr marL="36000" marR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0649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메인 - 이전, 다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25400" y="38100"/>
            <a:ext cx="9831388" cy="67818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0" lang="ko-KR" altLang="en-US">
              <a:latin typeface="산돌고딕 M"/>
              <a:ea typeface="산돌고딕 M"/>
              <a:cs typeface="산돌고딕 M"/>
            </a:endParaRP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25400" y="38100"/>
            <a:ext cx="9831388" cy="67818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0" lang="ko-KR" altLang="en-US">
              <a:latin typeface="산돌고딕 M"/>
              <a:ea typeface="산돌고딕 M"/>
              <a:cs typeface="산돌고딕 M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38100" y="44450"/>
            <a:ext cx="9812338" cy="6769100"/>
          </a:xfrm>
          <a:prstGeom prst="rect">
            <a:avLst/>
          </a:prstGeom>
          <a:solidFill>
            <a:srgbClr val="EAEAEA"/>
          </a:solidFill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kumimoji="0" lang="ko-KR" altLang="en-US">
              <a:latin typeface="산돌고딕 M"/>
              <a:ea typeface="산돌고딕 M"/>
              <a:cs typeface="산돌고딕 M"/>
            </a:endParaRPr>
          </a:p>
        </p:txBody>
      </p:sp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90488" y="115888"/>
            <a:ext cx="7454900" cy="66262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kumimoji="0" lang="ko-KR" altLang="en-US">
              <a:latin typeface="산돌고딕 M"/>
              <a:ea typeface="산돌고딕 M"/>
              <a:cs typeface="산돌고딕 M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9013825" y="6596063"/>
            <a:ext cx="835025" cy="217487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kumimoji="0" lang="en-US" altLang="ko-KR" sz="800">
                <a:latin typeface="돋움" pitchFamily="50" charset="-127"/>
                <a:ea typeface="돋움" pitchFamily="50" charset="-127"/>
              </a:rPr>
              <a:t>Page No : </a:t>
            </a:r>
            <a:fld id="{256A95E6-C632-4141-917B-3C6FB6C5B3EC}" type="slidenum">
              <a:rPr kumimoji="0" lang="en-US" altLang="ko-KR" sz="800" b="1">
                <a:latin typeface="돋움" pitchFamily="50" charset="-127"/>
                <a:ea typeface="돋움" pitchFamily="50" charset="-127"/>
              </a:rPr>
              <a:pPr>
                <a:defRPr/>
              </a:pPr>
              <a:t>‹#›</a:t>
            </a:fld>
            <a:endParaRPr kumimoji="0" lang="en-US" altLang="ko-KR" sz="800" b="1">
              <a:latin typeface="돋움" pitchFamily="50" charset="-127"/>
              <a:ea typeface="돋움" pitchFamily="50" charset="-127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7616825" y="115888"/>
          <a:ext cx="2195513" cy="6408754"/>
        </p:xfrm>
        <a:graphic>
          <a:graphicData uri="http://schemas.openxmlformats.org/drawingml/2006/table">
            <a:tbl>
              <a:tblPr/>
              <a:tblGrid>
                <a:gridCol w="2195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3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1460" marR="91460" marT="45713" marB="4571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Domain : Layout concept</a:t>
                      </a:r>
                    </a:p>
                  </a:txBody>
                  <a:tcPr marL="91460" marR="91460" marT="45713" marB="4571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Code :</a:t>
                      </a:r>
                    </a:p>
                  </a:txBody>
                  <a:tcPr marL="91460" marR="91460" marT="45713" marB="4571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Description</a:t>
                      </a:r>
                      <a:endParaRPr kumimoji="0" lang="ko-KR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1460" marR="91460" marT="45713" marB="4571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8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1460" marR="91460" marT="45713" marB="4571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Rectangle 52"/>
          <p:cNvSpPr>
            <a:spLocks noChangeArrowheads="1"/>
          </p:cNvSpPr>
          <p:nvPr userDrawn="1"/>
        </p:nvSpPr>
        <p:spPr bwMode="auto">
          <a:xfrm>
            <a:off x="90488" y="6454775"/>
            <a:ext cx="7454900" cy="287338"/>
          </a:xfrm>
          <a:prstGeom prst="rec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latinLnBrk="0">
              <a:defRPr/>
            </a:pPr>
            <a:r>
              <a:rPr kumimoji="0" lang="ko-KR" altLang="en-US" sz="1200" b="1">
                <a:solidFill>
                  <a:srgbClr val="FFFFFF"/>
                </a:solidFill>
                <a:latin typeface="돋움" pitchFamily="50" charset="-127"/>
                <a:ea typeface="돋움" pitchFamily="50" charset="-127"/>
              </a:rPr>
              <a:t>다음페이지 이어짐</a:t>
            </a:r>
          </a:p>
        </p:txBody>
      </p:sp>
      <p:sp>
        <p:nvSpPr>
          <p:cNvPr id="12" name="Rectangle 53"/>
          <p:cNvSpPr>
            <a:spLocks noChangeArrowheads="1"/>
          </p:cNvSpPr>
          <p:nvPr userDrawn="1"/>
        </p:nvSpPr>
        <p:spPr bwMode="auto">
          <a:xfrm>
            <a:off x="90488" y="122238"/>
            <a:ext cx="7454900" cy="287337"/>
          </a:xfrm>
          <a:prstGeom prst="rec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latinLnBrk="0">
              <a:defRPr/>
            </a:pPr>
            <a:r>
              <a:rPr kumimoji="0" lang="ko-KR" altLang="en-US" sz="1200" b="1">
                <a:solidFill>
                  <a:srgbClr val="FFFFFF"/>
                </a:solidFill>
                <a:latin typeface="돋움" pitchFamily="50" charset="-127"/>
                <a:ea typeface="돋움" pitchFamily="50" charset="-127"/>
              </a:rPr>
              <a:t>이전페이지 이어짐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7617297" y="119474"/>
            <a:ext cx="2195042" cy="360363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l">
              <a:defRPr sz="900" b="1">
                <a:latin typeface="돋움" pitchFamily="50" charset="-127"/>
                <a:ea typeface="돋움" pitchFamily="50" charset="-127"/>
              </a:defRPr>
            </a:lvl1pPr>
          </a:lstStyle>
          <a:p>
            <a:pPr lvl="0"/>
            <a:r>
              <a:rPr lang="ko-KR" altLang="en-US" dirty="0"/>
              <a:t>마스터 제목 스타일 편집</a:t>
            </a:r>
          </a:p>
        </p:txBody>
      </p:sp>
      <p:sp>
        <p:nvSpPr>
          <p:cNvPr id="45" name="텍스트 개체 틀 44"/>
          <p:cNvSpPr>
            <a:spLocks noGrp="1"/>
          </p:cNvSpPr>
          <p:nvPr>
            <p:ph type="body" sz="quarter" idx="16"/>
          </p:nvPr>
        </p:nvSpPr>
        <p:spPr>
          <a:xfrm>
            <a:off x="7617296" y="1104899"/>
            <a:ext cx="2183908" cy="5416671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돋움" pitchFamily="50" charset="-127"/>
                <a:ea typeface="돋움" pitchFamily="50" charset="-127"/>
              </a:defRPr>
            </a:lvl1pPr>
            <a:lvl2pPr marL="457200" indent="0">
              <a:buNone/>
              <a:defRPr sz="900">
                <a:latin typeface="돋움" pitchFamily="50" charset="-127"/>
                <a:ea typeface="돋움" pitchFamily="50" charset="-127"/>
              </a:defRPr>
            </a:lvl2pPr>
            <a:lvl3pPr marL="914400" indent="0">
              <a:buNone/>
              <a:defRPr sz="900">
                <a:latin typeface="돋움" pitchFamily="50" charset="-127"/>
                <a:ea typeface="돋움" pitchFamily="50" charset="-127"/>
              </a:defRPr>
            </a:lvl3pPr>
            <a:lvl4pPr marL="1371600" indent="0">
              <a:buNone/>
              <a:defRPr sz="900">
                <a:latin typeface="돋움" pitchFamily="50" charset="-127"/>
                <a:ea typeface="돋움" pitchFamily="50" charset="-127"/>
              </a:defRPr>
            </a:lvl4pPr>
            <a:lvl5pPr marL="1828800" indent="0">
              <a:buNone/>
              <a:defRPr sz="900">
                <a:latin typeface="돋움" pitchFamily="50" charset="-127"/>
                <a:ea typeface="돋움" pitchFamily="50" charset="-127"/>
              </a:defRPr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5521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메인 - 이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25400" y="38100"/>
            <a:ext cx="9831388" cy="67818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0" lang="ko-KR" altLang="en-US">
              <a:latin typeface="산돌고딕 M"/>
              <a:ea typeface="산돌고딕 M"/>
              <a:cs typeface="산돌고딕 M"/>
            </a:endParaRP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25400" y="38100"/>
            <a:ext cx="9831388" cy="67818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0" lang="ko-KR" altLang="en-US">
              <a:latin typeface="산돌고딕 M"/>
              <a:ea typeface="산돌고딕 M"/>
              <a:cs typeface="산돌고딕 M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38100" y="44450"/>
            <a:ext cx="9812338" cy="6769100"/>
          </a:xfrm>
          <a:prstGeom prst="rect">
            <a:avLst/>
          </a:prstGeom>
          <a:solidFill>
            <a:srgbClr val="EAEAEA"/>
          </a:solidFill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kumimoji="0" lang="ko-KR" altLang="en-US">
              <a:latin typeface="산돌고딕 M"/>
              <a:ea typeface="산돌고딕 M"/>
              <a:cs typeface="산돌고딕 M"/>
            </a:endParaRPr>
          </a:p>
        </p:txBody>
      </p:sp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90488" y="115888"/>
            <a:ext cx="7454900" cy="66262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kumimoji="0" lang="ko-KR" altLang="en-US">
              <a:latin typeface="산돌고딕 M"/>
              <a:ea typeface="산돌고딕 M"/>
              <a:cs typeface="산돌고딕 M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9013825" y="6596063"/>
            <a:ext cx="835025" cy="217487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kumimoji="0" lang="en-US" altLang="ko-KR" sz="800">
                <a:latin typeface="돋움" pitchFamily="50" charset="-127"/>
                <a:ea typeface="돋움" pitchFamily="50" charset="-127"/>
              </a:rPr>
              <a:t>Page No : </a:t>
            </a:r>
            <a:fld id="{D6D556C8-4710-46CE-9D15-818FAAD7DB03}" type="slidenum">
              <a:rPr kumimoji="0" lang="en-US" altLang="ko-KR" sz="800" b="1">
                <a:latin typeface="돋움" pitchFamily="50" charset="-127"/>
                <a:ea typeface="돋움" pitchFamily="50" charset="-127"/>
              </a:rPr>
              <a:pPr>
                <a:defRPr/>
              </a:pPr>
              <a:t>‹#›</a:t>
            </a:fld>
            <a:endParaRPr kumimoji="0" lang="en-US" altLang="ko-KR" sz="800" b="1">
              <a:latin typeface="돋움" pitchFamily="50" charset="-127"/>
              <a:ea typeface="돋움" pitchFamily="50" charset="-127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7616825" y="115888"/>
          <a:ext cx="2195513" cy="6408754"/>
        </p:xfrm>
        <a:graphic>
          <a:graphicData uri="http://schemas.openxmlformats.org/drawingml/2006/table">
            <a:tbl>
              <a:tblPr/>
              <a:tblGrid>
                <a:gridCol w="2195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3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1460" marR="91460" marT="45713" marB="4571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Domain : Layout concept</a:t>
                      </a:r>
                    </a:p>
                  </a:txBody>
                  <a:tcPr marL="91460" marR="91460" marT="45713" marB="4571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Code :</a:t>
                      </a:r>
                    </a:p>
                  </a:txBody>
                  <a:tcPr marL="91460" marR="91460" marT="45713" marB="4571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Description</a:t>
                      </a:r>
                      <a:endParaRPr kumimoji="0" lang="ko-KR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1460" marR="91460" marT="45713" marB="4571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8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1460" marR="91460" marT="45713" marB="4571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Rectangle 53"/>
          <p:cNvSpPr>
            <a:spLocks noChangeArrowheads="1"/>
          </p:cNvSpPr>
          <p:nvPr userDrawn="1"/>
        </p:nvSpPr>
        <p:spPr bwMode="auto">
          <a:xfrm>
            <a:off x="90488" y="122238"/>
            <a:ext cx="7454900" cy="287337"/>
          </a:xfrm>
          <a:prstGeom prst="rec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latinLnBrk="0">
              <a:defRPr/>
            </a:pPr>
            <a:r>
              <a:rPr kumimoji="0" lang="ko-KR" altLang="en-US" sz="1200" b="1">
                <a:solidFill>
                  <a:srgbClr val="FFFFFF"/>
                </a:solidFill>
                <a:latin typeface="돋움" pitchFamily="50" charset="-127"/>
                <a:ea typeface="돋움" pitchFamily="50" charset="-127"/>
              </a:rPr>
              <a:t>이전페이지 이어짐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7617297" y="119474"/>
            <a:ext cx="2195042" cy="360363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l">
              <a:defRPr sz="900" b="1">
                <a:latin typeface="돋움" pitchFamily="50" charset="-127"/>
                <a:ea typeface="돋움" pitchFamily="50" charset="-127"/>
              </a:defRPr>
            </a:lvl1pPr>
          </a:lstStyle>
          <a:p>
            <a:pPr lvl="0"/>
            <a:r>
              <a:rPr lang="ko-KR" altLang="en-US" dirty="0"/>
              <a:t>마스터 제목 스타일 편집</a:t>
            </a:r>
          </a:p>
        </p:txBody>
      </p:sp>
      <p:sp>
        <p:nvSpPr>
          <p:cNvPr id="45" name="텍스트 개체 틀 44"/>
          <p:cNvSpPr>
            <a:spLocks noGrp="1"/>
          </p:cNvSpPr>
          <p:nvPr>
            <p:ph type="body" sz="quarter" idx="16"/>
          </p:nvPr>
        </p:nvSpPr>
        <p:spPr>
          <a:xfrm>
            <a:off x="7617296" y="1104899"/>
            <a:ext cx="2183908" cy="5416671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돋움" pitchFamily="50" charset="-127"/>
                <a:ea typeface="돋움" pitchFamily="50" charset="-127"/>
              </a:defRPr>
            </a:lvl1pPr>
            <a:lvl2pPr marL="457200" indent="0">
              <a:buNone/>
              <a:defRPr sz="900">
                <a:latin typeface="돋움" pitchFamily="50" charset="-127"/>
                <a:ea typeface="돋움" pitchFamily="50" charset="-127"/>
              </a:defRPr>
            </a:lvl2pPr>
            <a:lvl3pPr marL="914400" indent="0">
              <a:buNone/>
              <a:defRPr sz="900">
                <a:latin typeface="돋움" pitchFamily="50" charset="-127"/>
                <a:ea typeface="돋움" pitchFamily="50" charset="-127"/>
              </a:defRPr>
            </a:lvl3pPr>
            <a:lvl4pPr marL="1371600" indent="0">
              <a:buNone/>
              <a:defRPr sz="900">
                <a:latin typeface="돋움" pitchFamily="50" charset="-127"/>
                <a:ea typeface="돋움" pitchFamily="50" charset="-127"/>
              </a:defRPr>
            </a:lvl4pPr>
            <a:lvl5pPr marL="1828800" indent="0">
              <a:buNone/>
              <a:defRPr sz="900">
                <a:latin typeface="돋움" pitchFamily="50" charset="-127"/>
                <a:ea typeface="돋움" pitchFamily="50" charset="-127"/>
              </a:defRPr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17" name="직사각형 16"/>
          <p:cNvSpPr>
            <a:spLocks noChangeArrowheads="1"/>
          </p:cNvSpPr>
          <p:nvPr userDrawn="1"/>
        </p:nvSpPr>
        <p:spPr bwMode="auto">
          <a:xfrm>
            <a:off x="1656184" y="6237288"/>
            <a:ext cx="49530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kumimoji="0" lang="ko-KR" altLang="en-US" sz="800" dirty="0">
                <a:latin typeface="돋움" pitchFamily="50" charset="-127"/>
                <a:ea typeface="돋움" pitchFamily="50" charset="-127"/>
              </a:rPr>
              <a:t>개인정보처리방침</a:t>
            </a:r>
          </a:p>
        </p:txBody>
      </p:sp>
      <p:sp>
        <p:nvSpPr>
          <p:cNvPr id="18" name="직사각형 17"/>
          <p:cNvSpPr>
            <a:spLocks noChangeArrowheads="1"/>
          </p:cNvSpPr>
          <p:nvPr userDrawn="1"/>
        </p:nvSpPr>
        <p:spPr bwMode="auto">
          <a:xfrm>
            <a:off x="1656184" y="6429375"/>
            <a:ext cx="4953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kumimoji="0" lang="en-US" altLang="ko-KR" sz="800" dirty="0">
                <a:latin typeface="돋움" pitchFamily="50" charset="-127"/>
                <a:ea typeface="돋움" pitchFamily="50" charset="-127"/>
              </a:rPr>
              <a:t>COPYRIGHT(C) 2011 KOREAN OLYMPIC COMMITTEE. ALL RIGHTS RESERVED.</a:t>
            </a:r>
          </a:p>
          <a:p>
            <a:pPr>
              <a:defRPr/>
            </a:pPr>
            <a:r>
              <a:rPr kumimoji="0" lang="ko-KR" altLang="en-US" sz="800" dirty="0">
                <a:latin typeface="돋움" pitchFamily="50" charset="-127"/>
                <a:ea typeface="돋움" pitchFamily="50" charset="-127"/>
              </a:rPr>
              <a:t>서울시 송파구 </a:t>
            </a:r>
            <a:r>
              <a:rPr kumimoji="0" lang="ko-KR" altLang="en-US" sz="800" dirty="0" err="1">
                <a:latin typeface="돋움" pitchFamily="50" charset="-127"/>
                <a:ea typeface="돋움" pitchFamily="50" charset="-127"/>
              </a:rPr>
              <a:t>올림픽로</a:t>
            </a:r>
            <a:r>
              <a:rPr kumimoji="0" lang="ko-KR" altLang="en-US" sz="800" dirty="0">
                <a:latin typeface="돋움" pitchFamily="50" charset="-127"/>
                <a:ea typeface="돋움" pitchFamily="50" charset="-127"/>
              </a:rPr>
              <a:t> </a:t>
            </a:r>
            <a:r>
              <a:rPr kumimoji="0" lang="en-US" altLang="ko-KR" sz="800" dirty="0">
                <a:latin typeface="돋움" pitchFamily="50" charset="-127"/>
                <a:ea typeface="돋움" pitchFamily="50" charset="-127"/>
              </a:rPr>
              <a:t>426 </a:t>
            </a:r>
            <a:r>
              <a:rPr kumimoji="0" lang="ko-KR" altLang="en-US" sz="800" dirty="0">
                <a:latin typeface="돋움" pitchFamily="50" charset="-127"/>
                <a:ea typeface="돋움" pitchFamily="50" charset="-127"/>
              </a:rPr>
              <a:t>올림픽회관</a:t>
            </a:r>
            <a:r>
              <a:rPr kumimoji="0" lang="en-US" altLang="ko-KR" sz="800" dirty="0">
                <a:latin typeface="돋움" pitchFamily="50" charset="-127"/>
                <a:ea typeface="돋움" pitchFamily="50" charset="-127"/>
              </a:rPr>
              <a:t>(</a:t>
            </a:r>
            <a:r>
              <a:rPr kumimoji="0" lang="ko-KR" altLang="en-US" sz="800" dirty="0">
                <a:latin typeface="돋움" pitchFamily="50" charset="-127"/>
                <a:ea typeface="돋움" pitchFamily="50" charset="-127"/>
              </a:rPr>
              <a:t>방이동</a:t>
            </a:r>
            <a:r>
              <a:rPr kumimoji="0" lang="en-US" altLang="ko-KR" sz="800" dirty="0">
                <a:latin typeface="돋움" pitchFamily="50" charset="-127"/>
                <a:ea typeface="돋움" pitchFamily="50" charset="-127"/>
              </a:rPr>
              <a:t>) 135-749	</a:t>
            </a:r>
            <a:r>
              <a:rPr kumimoji="0" lang="ko-KR" altLang="en-US" sz="800" dirty="0">
                <a:latin typeface="돋움" pitchFamily="50" charset="-127"/>
                <a:ea typeface="돋움" pitchFamily="50" charset="-127"/>
              </a:rPr>
              <a:t>대표전화 </a:t>
            </a:r>
            <a:r>
              <a:rPr kumimoji="0" lang="en-US" altLang="ko-KR" sz="800" dirty="0">
                <a:latin typeface="돋움" pitchFamily="50" charset="-127"/>
                <a:ea typeface="돋움" pitchFamily="50" charset="-127"/>
              </a:rPr>
              <a:t>02)2144-8114</a:t>
            </a:r>
            <a:endParaRPr kumimoji="0" lang="ko-KR" altLang="en-US" sz="800" dirty="0">
              <a:latin typeface="돋움" pitchFamily="50" charset="-127"/>
              <a:ea typeface="돋움" pitchFamily="50" charset="-127"/>
            </a:endParaRPr>
          </a:p>
        </p:txBody>
      </p:sp>
      <p:cxnSp>
        <p:nvCxnSpPr>
          <p:cNvPr id="19" name="직선 연결선 18"/>
          <p:cNvCxnSpPr/>
          <p:nvPr userDrawn="1"/>
        </p:nvCxnSpPr>
        <p:spPr>
          <a:xfrm>
            <a:off x="90488" y="6165850"/>
            <a:ext cx="7454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http://hero.sports.or.kr/img/common/bg_btm_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62" y="6212127"/>
            <a:ext cx="1369862" cy="48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332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컨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25400" y="38100"/>
            <a:ext cx="9831388" cy="67818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0" lang="ko-KR" altLang="en-US">
              <a:latin typeface="산돌고딕 M"/>
              <a:ea typeface="산돌고딕 M"/>
              <a:cs typeface="산돌고딕 M"/>
            </a:endParaRP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25400" y="38100"/>
            <a:ext cx="9831388" cy="67818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0" lang="ko-KR" altLang="en-US">
              <a:latin typeface="산돌고딕 M"/>
              <a:ea typeface="산돌고딕 M"/>
              <a:cs typeface="산돌고딕 M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38100" y="44450"/>
            <a:ext cx="9812338" cy="6769100"/>
          </a:xfrm>
          <a:prstGeom prst="rect">
            <a:avLst/>
          </a:prstGeom>
          <a:solidFill>
            <a:srgbClr val="EAEAEA"/>
          </a:solidFill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kumimoji="0" lang="ko-KR" altLang="en-US">
              <a:latin typeface="산돌고딕 M"/>
              <a:ea typeface="산돌고딕 M"/>
              <a:cs typeface="산돌고딕 M"/>
            </a:endParaRPr>
          </a:p>
        </p:txBody>
      </p:sp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90488" y="115888"/>
            <a:ext cx="7454900" cy="66262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kumimoji="0" lang="ko-KR" altLang="en-US">
              <a:latin typeface="산돌고딕 M"/>
              <a:ea typeface="산돌고딕 M"/>
              <a:cs typeface="산돌고딕 M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9013825" y="6596063"/>
            <a:ext cx="835025" cy="217487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kumimoji="0" lang="en-US" altLang="ko-KR" sz="800">
                <a:latin typeface="돋움" pitchFamily="50" charset="-127"/>
                <a:ea typeface="돋움" pitchFamily="50" charset="-127"/>
              </a:rPr>
              <a:t>Page No : </a:t>
            </a:r>
            <a:fld id="{7E762BAD-12FE-4CE8-8885-4D31FA90B397}" type="slidenum">
              <a:rPr kumimoji="0" lang="en-US" altLang="ko-KR" sz="800" b="1">
                <a:latin typeface="돋움" pitchFamily="50" charset="-127"/>
                <a:ea typeface="돋움" pitchFamily="50" charset="-127"/>
              </a:rPr>
              <a:pPr>
                <a:defRPr/>
              </a:pPr>
              <a:t>‹#›</a:t>
            </a:fld>
            <a:endParaRPr kumimoji="0" lang="en-US" altLang="ko-KR" sz="800" b="1">
              <a:latin typeface="돋움" pitchFamily="50" charset="-127"/>
              <a:ea typeface="돋움" pitchFamily="50" charset="-127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7616825" y="115888"/>
          <a:ext cx="2195513" cy="6408754"/>
        </p:xfrm>
        <a:graphic>
          <a:graphicData uri="http://schemas.openxmlformats.org/drawingml/2006/table">
            <a:tbl>
              <a:tblPr/>
              <a:tblGrid>
                <a:gridCol w="2195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3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1460" marR="91460" marT="45713" marB="4571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Domain : Layout concept</a:t>
                      </a:r>
                    </a:p>
                  </a:txBody>
                  <a:tcPr marL="91460" marR="91460" marT="45713" marB="4571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Code :</a:t>
                      </a:r>
                    </a:p>
                  </a:txBody>
                  <a:tcPr marL="91460" marR="91460" marT="45713" marB="4571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Description</a:t>
                      </a:r>
                      <a:endParaRPr kumimoji="0" lang="ko-KR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1460" marR="91460" marT="45713" marB="4571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8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1460" marR="91460" marT="45713" marB="4571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Line 40"/>
          <p:cNvSpPr>
            <a:spLocks noChangeShapeType="1"/>
          </p:cNvSpPr>
          <p:nvPr userDrawn="1"/>
        </p:nvSpPr>
        <p:spPr bwMode="auto">
          <a:xfrm>
            <a:off x="1779588" y="1122363"/>
            <a:ext cx="5765800" cy="0"/>
          </a:xfrm>
          <a:prstGeom prst="line">
            <a:avLst/>
          </a:prstGeom>
          <a:noFill/>
          <a:ln w="9525">
            <a:solidFill>
              <a:srgbClr val="99CC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defRPr/>
            </a:pPr>
            <a:endParaRPr lang="ko-KR" altLang="en-US">
              <a:latin typeface="Malgun Gothic" pitchFamily="50" charset="-127"/>
            </a:endParaRPr>
          </a:p>
        </p:txBody>
      </p:sp>
      <p:sp>
        <p:nvSpPr>
          <p:cNvPr id="11" name="Rectangle 42"/>
          <p:cNvSpPr>
            <a:spLocks noChangeArrowheads="1"/>
          </p:cNvSpPr>
          <p:nvPr userDrawn="1"/>
        </p:nvSpPr>
        <p:spPr bwMode="auto">
          <a:xfrm>
            <a:off x="163513" y="6453188"/>
            <a:ext cx="7310437" cy="215900"/>
          </a:xfrm>
          <a:prstGeom prst="rect">
            <a:avLst/>
          </a:prstGeom>
          <a:solidFill>
            <a:srgbClr val="DDDDDD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kumimoji="0" lang="en-US" altLang="ko-KR" sz="800">
                <a:latin typeface="돋움" pitchFamily="50" charset="-127"/>
                <a:ea typeface="돋움" pitchFamily="50" charset="-127"/>
              </a:rPr>
              <a:t>Footer</a:t>
            </a:r>
          </a:p>
        </p:txBody>
      </p:sp>
      <p:sp>
        <p:nvSpPr>
          <p:cNvPr id="12" name="Line 44"/>
          <p:cNvSpPr>
            <a:spLocks noChangeShapeType="1"/>
          </p:cNvSpPr>
          <p:nvPr userDrawn="1"/>
        </p:nvSpPr>
        <p:spPr bwMode="auto">
          <a:xfrm>
            <a:off x="1784350" y="909638"/>
            <a:ext cx="0" cy="5557837"/>
          </a:xfrm>
          <a:prstGeom prst="line">
            <a:avLst/>
          </a:prstGeom>
          <a:noFill/>
          <a:ln w="9525">
            <a:solidFill>
              <a:srgbClr val="99CC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Malgun Gothic" pitchFamily="50" charset="-127"/>
            </a:endParaRPr>
          </a:p>
        </p:txBody>
      </p:sp>
      <p:sp>
        <p:nvSpPr>
          <p:cNvPr id="1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7617297" y="119474"/>
            <a:ext cx="2195042" cy="360363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l">
              <a:defRPr sz="900" b="1">
                <a:latin typeface="돋움" pitchFamily="50" charset="-127"/>
                <a:ea typeface="돋움" pitchFamily="50" charset="-127"/>
              </a:defRPr>
            </a:lvl1pPr>
          </a:lstStyle>
          <a:p>
            <a:pPr lvl="0"/>
            <a:r>
              <a:rPr lang="ko-KR" altLang="en-US" dirty="0"/>
              <a:t>마스터 제목 스타일 편집</a:t>
            </a:r>
          </a:p>
        </p:txBody>
      </p:sp>
      <p:sp>
        <p:nvSpPr>
          <p:cNvPr id="19" name="텍스트 개체 틀 44"/>
          <p:cNvSpPr>
            <a:spLocks noGrp="1"/>
          </p:cNvSpPr>
          <p:nvPr>
            <p:ph type="body" sz="quarter" idx="16"/>
          </p:nvPr>
        </p:nvSpPr>
        <p:spPr>
          <a:xfrm>
            <a:off x="7617296" y="1104899"/>
            <a:ext cx="2183908" cy="5416671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돋움" pitchFamily="50" charset="-127"/>
                <a:ea typeface="돋움" pitchFamily="50" charset="-127"/>
              </a:defRPr>
            </a:lvl1pPr>
            <a:lvl2pPr marL="457200" indent="0">
              <a:buNone/>
              <a:defRPr sz="900">
                <a:latin typeface="돋움" pitchFamily="50" charset="-127"/>
                <a:ea typeface="돋움" pitchFamily="50" charset="-127"/>
              </a:defRPr>
            </a:lvl2pPr>
            <a:lvl3pPr marL="914400" indent="0">
              <a:buNone/>
              <a:defRPr sz="900">
                <a:latin typeface="돋움" pitchFamily="50" charset="-127"/>
                <a:ea typeface="돋움" pitchFamily="50" charset="-127"/>
              </a:defRPr>
            </a:lvl3pPr>
            <a:lvl4pPr marL="1371600" indent="0">
              <a:buNone/>
              <a:defRPr sz="900">
                <a:latin typeface="돋움" pitchFamily="50" charset="-127"/>
                <a:ea typeface="돋움" pitchFamily="50" charset="-127"/>
              </a:defRPr>
            </a:lvl4pPr>
            <a:lvl5pPr marL="1828800" indent="0">
              <a:buNone/>
              <a:defRPr sz="900">
                <a:latin typeface="돋움" pitchFamily="50" charset="-127"/>
                <a:ea typeface="돋움" pitchFamily="50" charset="-127"/>
              </a:defRPr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25" name="TextBox 24"/>
          <p:cNvSpPr txBox="1">
            <a:spLocks noChangeArrowheads="1"/>
          </p:cNvSpPr>
          <p:nvPr userDrawn="1"/>
        </p:nvSpPr>
        <p:spPr bwMode="auto">
          <a:xfrm>
            <a:off x="3368675" y="198438"/>
            <a:ext cx="4062413" cy="1238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kumimoji="0" lang="ko-KR" altLang="en-US" sz="800" baseline="0" dirty="0">
                <a:latin typeface="돋움" pitchFamily="50" charset="-127"/>
                <a:ea typeface="돋움" pitchFamily="50" charset="-127"/>
              </a:rPr>
              <a:t>인터넷경기실적관리시스템</a:t>
            </a:r>
            <a:endParaRPr kumimoji="0" lang="ko-KR" altLang="en-US" sz="800" dirty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 userDrawn="1"/>
        </p:nvSpPr>
        <p:spPr bwMode="auto">
          <a:xfrm>
            <a:off x="146050" y="168275"/>
            <a:ext cx="3459280" cy="18466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kumimoji="0" lang="ko-KR" altLang="en-US" sz="1200" b="1" dirty="0">
                <a:latin typeface="돋움" pitchFamily="50" charset="-127"/>
                <a:ea typeface="돋움" pitchFamily="50" charset="-127"/>
              </a:rPr>
              <a:t>인터넷경기실적관리시스템 </a:t>
            </a:r>
            <a:r>
              <a:rPr kumimoji="0" lang="en-US" altLang="ko-KR" sz="1200" b="1" dirty="0">
                <a:solidFill>
                  <a:schemeClr val="bg1">
                    <a:lumMod val="65000"/>
                  </a:schemeClr>
                </a:solidFill>
                <a:latin typeface="돋움" pitchFamily="50" charset="-127"/>
                <a:ea typeface="돋움" pitchFamily="50" charset="-127"/>
              </a:rPr>
              <a:t>-  </a:t>
            </a:r>
            <a:r>
              <a:rPr kumimoji="0" lang="ko-KR" altLang="en-US" sz="1200" b="1" dirty="0">
                <a:solidFill>
                  <a:schemeClr val="bg1">
                    <a:lumMod val="65000"/>
                  </a:schemeClr>
                </a:solidFill>
                <a:latin typeface="돋움" pitchFamily="50" charset="-127"/>
                <a:ea typeface="돋움" pitchFamily="50" charset="-127"/>
              </a:rPr>
              <a:t>가맹경기단체 </a:t>
            </a:r>
            <a:r>
              <a:rPr kumimoji="0" lang="ko-KR" altLang="en-US" sz="1200" b="1" dirty="0" err="1">
                <a:solidFill>
                  <a:schemeClr val="bg1">
                    <a:lumMod val="65000"/>
                  </a:schemeClr>
                </a:solidFill>
                <a:latin typeface="돋움" pitchFamily="50" charset="-127"/>
                <a:ea typeface="돋움" pitchFamily="50" charset="-127"/>
              </a:rPr>
              <a:t>종목명</a:t>
            </a:r>
            <a:endParaRPr kumimoji="0" lang="ko-KR" altLang="en-US" sz="1200" b="1" dirty="0">
              <a:solidFill>
                <a:schemeClr val="bg1">
                  <a:lumMod val="65000"/>
                </a:schemeClr>
              </a:solidFill>
              <a:latin typeface="돋움" pitchFamily="50" charset="-127"/>
              <a:ea typeface="돋움" pitchFamily="50" charset="-127"/>
            </a:endParaRPr>
          </a:p>
        </p:txBody>
      </p:sp>
      <p:graphicFrame>
        <p:nvGraphicFramePr>
          <p:cNvPr id="16" name="Group 2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091725064"/>
              </p:ext>
            </p:extLst>
          </p:nvPr>
        </p:nvGraphicFramePr>
        <p:xfrm>
          <a:off x="101600" y="401638"/>
          <a:ext cx="7443788" cy="254000"/>
        </p:xfrm>
        <a:graphic>
          <a:graphicData uri="http://schemas.openxmlformats.org/drawingml/2006/table">
            <a:tbl>
              <a:tblPr/>
              <a:tblGrid>
                <a:gridCol w="7443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990033"/>
                        </a:buClr>
                        <a:buSzTx/>
                        <a:buFontTx/>
                        <a:buNone/>
                        <a:tabLst/>
                      </a:pPr>
                      <a:endParaRPr kumimoji="1" lang="ko-KR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돋움" pitchFamily="50" charset="-127"/>
                      </a:endParaRPr>
                    </a:p>
                  </a:txBody>
                  <a:tcPr marL="36000" marR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013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컨텐츠 - 다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25400" y="38100"/>
            <a:ext cx="9831388" cy="67818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0" lang="ko-KR" altLang="en-US">
              <a:latin typeface="산돌고딕 M"/>
              <a:ea typeface="산돌고딕 M"/>
              <a:cs typeface="산돌고딕 M"/>
            </a:endParaRP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25400" y="38100"/>
            <a:ext cx="9831388" cy="67818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0" lang="ko-KR" altLang="en-US">
              <a:latin typeface="산돌고딕 M"/>
              <a:ea typeface="산돌고딕 M"/>
              <a:cs typeface="산돌고딕 M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38100" y="44450"/>
            <a:ext cx="9812338" cy="6769100"/>
          </a:xfrm>
          <a:prstGeom prst="rect">
            <a:avLst/>
          </a:prstGeom>
          <a:solidFill>
            <a:srgbClr val="EAEAEA"/>
          </a:solidFill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kumimoji="0" lang="ko-KR" altLang="en-US">
              <a:latin typeface="산돌고딕 M"/>
              <a:ea typeface="산돌고딕 M"/>
              <a:cs typeface="산돌고딕 M"/>
            </a:endParaRPr>
          </a:p>
        </p:txBody>
      </p:sp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90488" y="115888"/>
            <a:ext cx="7454900" cy="66262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kumimoji="0" lang="ko-KR" altLang="en-US">
              <a:latin typeface="산돌고딕 M"/>
              <a:ea typeface="산돌고딕 M"/>
              <a:cs typeface="산돌고딕 M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9013825" y="6596063"/>
            <a:ext cx="835025" cy="217487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kumimoji="0" lang="en-US" altLang="ko-KR" sz="800">
                <a:latin typeface="돋움" pitchFamily="50" charset="-127"/>
                <a:ea typeface="돋움" pitchFamily="50" charset="-127"/>
              </a:rPr>
              <a:t>Page No : </a:t>
            </a:r>
            <a:fld id="{F2C603E2-B807-4FFE-BABC-01E2AE7AA2E1}" type="slidenum">
              <a:rPr kumimoji="0" lang="en-US" altLang="ko-KR" sz="800" b="1">
                <a:latin typeface="돋움" pitchFamily="50" charset="-127"/>
                <a:ea typeface="돋움" pitchFamily="50" charset="-127"/>
              </a:rPr>
              <a:pPr>
                <a:defRPr/>
              </a:pPr>
              <a:t>‹#›</a:t>
            </a:fld>
            <a:endParaRPr kumimoji="0" lang="en-US" altLang="ko-KR" sz="800" b="1">
              <a:latin typeface="돋움" pitchFamily="50" charset="-127"/>
              <a:ea typeface="돋움" pitchFamily="50" charset="-127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7616825" y="115888"/>
          <a:ext cx="2195513" cy="6408754"/>
        </p:xfrm>
        <a:graphic>
          <a:graphicData uri="http://schemas.openxmlformats.org/drawingml/2006/table">
            <a:tbl>
              <a:tblPr/>
              <a:tblGrid>
                <a:gridCol w="2195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3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1460" marR="91460" marT="45713" marB="4571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Domain : Layout concept</a:t>
                      </a:r>
                    </a:p>
                  </a:txBody>
                  <a:tcPr marL="91460" marR="91460" marT="45713" marB="4571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Code :</a:t>
                      </a:r>
                    </a:p>
                  </a:txBody>
                  <a:tcPr marL="91460" marR="91460" marT="45713" marB="4571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Description</a:t>
                      </a:r>
                      <a:endParaRPr kumimoji="0" lang="ko-KR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1460" marR="91460" marT="45713" marB="4571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8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1460" marR="91460" marT="45713" marB="4571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Line 40"/>
          <p:cNvSpPr>
            <a:spLocks noChangeShapeType="1"/>
          </p:cNvSpPr>
          <p:nvPr userDrawn="1"/>
        </p:nvSpPr>
        <p:spPr bwMode="auto">
          <a:xfrm>
            <a:off x="1779588" y="1122363"/>
            <a:ext cx="5765800" cy="0"/>
          </a:xfrm>
          <a:prstGeom prst="line">
            <a:avLst/>
          </a:prstGeom>
          <a:noFill/>
          <a:ln w="9525">
            <a:solidFill>
              <a:srgbClr val="99CC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defRPr/>
            </a:pPr>
            <a:endParaRPr lang="ko-KR" altLang="en-US">
              <a:latin typeface="Malgun Gothic" pitchFamily="50" charset="-127"/>
            </a:endParaRPr>
          </a:p>
        </p:txBody>
      </p:sp>
      <p:sp>
        <p:nvSpPr>
          <p:cNvPr id="11" name="Line 44"/>
          <p:cNvSpPr>
            <a:spLocks noChangeShapeType="1"/>
          </p:cNvSpPr>
          <p:nvPr userDrawn="1"/>
        </p:nvSpPr>
        <p:spPr bwMode="auto">
          <a:xfrm>
            <a:off x="1784350" y="909638"/>
            <a:ext cx="0" cy="5557837"/>
          </a:xfrm>
          <a:prstGeom prst="line">
            <a:avLst/>
          </a:prstGeom>
          <a:noFill/>
          <a:ln w="9525">
            <a:solidFill>
              <a:srgbClr val="99CC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Malgun Gothic" pitchFamily="50" charset="-127"/>
            </a:endParaRPr>
          </a:p>
        </p:txBody>
      </p:sp>
      <p:sp>
        <p:nvSpPr>
          <p:cNvPr id="1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7617297" y="119474"/>
            <a:ext cx="2195042" cy="360363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l">
              <a:defRPr sz="900" b="1">
                <a:latin typeface="돋움" pitchFamily="50" charset="-127"/>
                <a:ea typeface="돋움" pitchFamily="50" charset="-127"/>
              </a:defRPr>
            </a:lvl1pPr>
          </a:lstStyle>
          <a:p>
            <a:pPr lvl="0"/>
            <a:r>
              <a:rPr lang="ko-KR" altLang="en-US" dirty="0"/>
              <a:t>마스터 제목 스타일 편집</a:t>
            </a:r>
          </a:p>
        </p:txBody>
      </p:sp>
      <p:sp>
        <p:nvSpPr>
          <p:cNvPr id="19" name="텍스트 개체 틀 44"/>
          <p:cNvSpPr>
            <a:spLocks noGrp="1"/>
          </p:cNvSpPr>
          <p:nvPr>
            <p:ph type="body" sz="quarter" idx="16"/>
          </p:nvPr>
        </p:nvSpPr>
        <p:spPr>
          <a:xfrm>
            <a:off x="7617296" y="1104899"/>
            <a:ext cx="2183908" cy="5416671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돋움" pitchFamily="50" charset="-127"/>
                <a:ea typeface="돋움" pitchFamily="50" charset="-127"/>
              </a:defRPr>
            </a:lvl1pPr>
            <a:lvl2pPr marL="457200" indent="0">
              <a:buNone/>
              <a:defRPr sz="900">
                <a:latin typeface="돋움" pitchFamily="50" charset="-127"/>
                <a:ea typeface="돋움" pitchFamily="50" charset="-127"/>
              </a:defRPr>
            </a:lvl2pPr>
            <a:lvl3pPr marL="914400" indent="0">
              <a:buNone/>
              <a:defRPr sz="900">
                <a:latin typeface="돋움" pitchFamily="50" charset="-127"/>
                <a:ea typeface="돋움" pitchFamily="50" charset="-127"/>
              </a:defRPr>
            </a:lvl3pPr>
            <a:lvl4pPr marL="1371600" indent="0">
              <a:buNone/>
              <a:defRPr sz="900">
                <a:latin typeface="돋움" pitchFamily="50" charset="-127"/>
                <a:ea typeface="돋움" pitchFamily="50" charset="-127"/>
              </a:defRPr>
            </a:lvl4pPr>
            <a:lvl5pPr marL="1828800" indent="0">
              <a:buNone/>
              <a:defRPr sz="900">
                <a:latin typeface="돋움" pitchFamily="50" charset="-127"/>
                <a:ea typeface="돋움" pitchFamily="50" charset="-127"/>
              </a:defRPr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25" name="TextBox 24"/>
          <p:cNvSpPr txBox="1">
            <a:spLocks noChangeArrowheads="1"/>
          </p:cNvSpPr>
          <p:nvPr userDrawn="1"/>
        </p:nvSpPr>
        <p:spPr bwMode="auto">
          <a:xfrm>
            <a:off x="3368675" y="198438"/>
            <a:ext cx="4062413" cy="1238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kumimoji="0" lang="ko-KR" altLang="en-US" sz="800" baseline="0" dirty="0">
                <a:latin typeface="돋움" pitchFamily="50" charset="-127"/>
                <a:ea typeface="돋움" pitchFamily="50" charset="-127"/>
              </a:rPr>
              <a:t>인터넷경기실적관리시스템</a:t>
            </a:r>
            <a:endParaRPr kumimoji="0" lang="ko-KR" altLang="en-US" sz="800" dirty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 userDrawn="1"/>
        </p:nvSpPr>
        <p:spPr bwMode="auto">
          <a:xfrm>
            <a:off x="146050" y="168275"/>
            <a:ext cx="3459280" cy="18466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kumimoji="0" lang="ko-KR" altLang="en-US" sz="1200" b="1" dirty="0">
                <a:latin typeface="돋움" pitchFamily="50" charset="-127"/>
                <a:ea typeface="돋움" pitchFamily="50" charset="-127"/>
              </a:rPr>
              <a:t>인터넷경기실적관리시스템 </a:t>
            </a:r>
            <a:r>
              <a:rPr kumimoji="0" lang="en-US" altLang="ko-KR" sz="1200" b="1" dirty="0">
                <a:solidFill>
                  <a:schemeClr val="bg1">
                    <a:lumMod val="65000"/>
                  </a:schemeClr>
                </a:solidFill>
                <a:latin typeface="돋움" pitchFamily="50" charset="-127"/>
                <a:ea typeface="돋움" pitchFamily="50" charset="-127"/>
              </a:rPr>
              <a:t>-  </a:t>
            </a:r>
            <a:r>
              <a:rPr kumimoji="0" lang="ko-KR" altLang="en-US" sz="1200" b="1" dirty="0">
                <a:solidFill>
                  <a:schemeClr val="bg1">
                    <a:lumMod val="65000"/>
                  </a:schemeClr>
                </a:solidFill>
                <a:latin typeface="돋움" pitchFamily="50" charset="-127"/>
                <a:ea typeface="돋움" pitchFamily="50" charset="-127"/>
              </a:rPr>
              <a:t>가맹경기단체 </a:t>
            </a:r>
            <a:r>
              <a:rPr kumimoji="0" lang="ko-KR" altLang="en-US" sz="1200" b="1" dirty="0" err="1">
                <a:solidFill>
                  <a:schemeClr val="bg1">
                    <a:lumMod val="65000"/>
                  </a:schemeClr>
                </a:solidFill>
                <a:latin typeface="돋움" pitchFamily="50" charset="-127"/>
                <a:ea typeface="돋움" pitchFamily="50" charset="-127"/>
              </a:rPr>
              <a:t>종목명</a:t>
            </a:r>
            <a:endParaRPr kumimoji="0" lang="ko-KR" altLang="en-US" sz="1200" b="1" dirty="0">
              <a:solidFill>
                <a:schemeClr val="bg1">
                  <a:lumMod val="65000"/>
                </a:schemeClr>
              </a:solidFill>
              <a:latin typeface="돋움" pitchFamily="50" charset="-127"/>
              <a:ea typeface="돋움" pitchFamily="50" charset="-127"/>
            </a:endParaRPr>
          </a:p>
        </p:txBody>
      </p:sp>
      <p:graphicFrame>
        <p:nvGraphicFramePr>
          <p:cNvPr id="16" name="Group 2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214156657"/>
              </p:ext>
            </p:extLst>
          </p:nvPr>
        </p:nvGraphicFramePr>
        <p:xfrm>
          <a:off x="101600" y="401638"/>
          <a:ext cx="7443788" cy="254000"/>
        </p:xfrm>
        <a:graphic>
          <a:graphicData uri="http://schemas.openxmlformats.org/drawingml/2006/table">
            <a:tbl>
              <a:tblPr/>
              <a:tblGrid>
                <a:gridCol w="7443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990033"/>
                        </a:buClr>
                        <a:buSzTx/>
                        <a:buFontTx/>
                        <a:buNone/>
                        <a:tabLst/>
                      </a:pPr>
                      <a:endParaRPr kumimoji="1" lang="ko-KR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돋움" pitchFamily="50" charset="-127"/>
                      </a:endParaRPr>
                    </a:p>
                  </a:txBody>
                  <a:tcPr marL="36000" marR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8499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200" smtClean="0">
                <a:solidFill>
                  <a:srgbClr val="898989"/>
                </a:solidFill>
                <a:ea typeface="맑은 고딕" pitchFamily="50" charset="-127"/>
              </a:defRPr>
            </a:lvl1pPr>
          </a:lstStyle>
          <a:p>
            <a:pPr>
              <a:defRPr/>
            </a:pPr>
            <a:fld id="{B9A4D9F3-0BE7-48F9-BBA6-1FEB7A2682D8}" type="datetimeFigureOut">
              <a:rPr lang="ko-KR" altLang="en-US"/>
              <a:pPr>
                <a:defRPr/>
              </a:pPr>
              <a:t>2026-04-08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200" smtClean="0">
                <a:solidFill>
                  <a:srgbClr val="898989"/>
                </a:solidFill>
                <a:ea typeface="맑은 고딕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 smtClean="0">
                <a:solidFill>
                  <a:srgbClr val="898989"/>
                </a:solidFill>
                <a:ea typeface="맑은 고딕" pitchFamily="50" charset="-127"/>
              </a:defRPr>
            </a:lvl1pPr>
          </a:lstStyle>
          <a:p>
            <a:pPr>
              <a:defRPr/>
            </a:pPr>
            <a:fld id="{6CCDE200-69B5-4F1D-9EC7-4E54740E754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2691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7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78"/>
          <p:cNvSpPr>
            <a:spLocks noChangeArrowheads="1"/>
          </p:cNvSpPr>
          <p:nvPr/>
        </p:nvSpPr>
        <p:spPr bwMode="auto">
          <a:xfrm>
            <a:off x="2717053" y="3068960"/>
            <a:ext cx="4471894" cy="720080"/>
          </a:xfrm>
          <a:prstGeom prst="rect">
            <a:avLst/>
          </a:prstGeom>
          <a:solidFill>
            <a:srgbClr val="99CCFF"/>
          </a:solidFill>
          <a:ln w="28575">
            <a:noFill/>
            <a:prstDash val="sysDot"/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ko-KR" altLang="en-US" sz="2400" b="1" dirty="0">
                <a:solidFill>
                  <a:srgbClr val="000000"/>
                </a:solidFill>
                <a:latin typeface="+mn-ea"/>
              </a:rPr>
              <a:t>접속방법</a:t>
            </a:r>
            <a:endParaRPr lang="en-US" altLang="ko-KR" sz="2400" b="1" dirty="0">
              <a:solidFill>
                <a:srgbClr val="00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77961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</a:t>
            </a:r>
            <a:r>
              <a:rPr lang="en-US" altLang="ko-KR" dirty="0"/>
              <a:t>ID : SC_IPREC_004_2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ko-KR" altLang="en-US" dirty="0"/>
              <a:t>기본정보 입력</a:t>
            </a:r>
            <a:endParaRPr lang="en-US" altLang="ko-KR" dirty="0"/>
          </a:p>
          <a:p>
            <a:pPr marL="228600" indent="-228600">
              <a:buFont typeface="+mj-lt"/>
              <a:buAutoNum type="arabicPeriod"/>
            </a:pPr>
            <a:r>
              <a:rPr lang="en-US" altLang="ko-KR" dirty="0"/>
              <a:t>(</a:t>
            </a:r>
            <a:r>
              <a:rPr lang="ko-KR" altLang="en-US" dirty="0"/>
              <a:t>필수</a:t>
            </a:r>
            <a:r>
              <a:rPr lang="en-US" altLang="ko-KR" dirty="0"/>
              <a:t>) </a:t>
            </a:r>
            <a:r>
              <a:rPr lang="ko-KR" altLang="en-US" dirty="0"/>
              <a:t>여권용 증명사진 등록</a:t>
            </a:r>
            <a:endParaRPr lang="en-US" altLang="ko-KR" dirty="0"/>
          </a:p>
          <a:p>
            <a:pPr marL="228600" indent="-228600">
              <a:buFont typeface="+mj-lt"/>
              <a:buAutoNum type="arabicPeriod"/>
            </a:pPr>
            <a:r>
              <a:rPr lang="en-US" altLang="ko-KR" dirty="0"/>
              <a:t>(</a:t>
            </a:r>
            <a:r>
              <a:rPr lang="ko-KR" altLang="en-US" dirty="0"/>
              <a:t>필수</a:t>
            </a:r>
            <a:r>
              <a:rPr lang="en-US" altLang="ko-KR" dirty="0"/>
              <a:t>) </a:t>
            </a:r>
            <a:r>
              <a:rPr lang="ko-KR" altLang="en-US" dirty="0"/>
              <a:t>여권사본 등록</a:t>
            </a:r>
            <a:endParaRPr lang="en-US" altLang="ko-KR" dirty="0"/>
          </a:p>
          <a:p>
            <a:pPr marL="228600" indent="-228600">
              <a:buFont typeface="+mj-lt"/>
              <a:buAutoNum type="arabicPeriod"/>
            </a:pPr>
            <a:r>
              <a:rPr lang="en-US" altLang="ko-KR" dirty="0"/>
              <a:t>(</a:t>
            </a:r>
            <a:r>
              <a:rPr lang="ko-KR" altLang="en-US" dirty="0"/>
              <a:t>필수</a:t>
            </a:r>
            <a:r>
              <a:rPr lang="en-US" altLang="ko-KR" dirty="0"/>
              <a:t>) </a:t>
            </a:r>
            <a:r>
              <a:rPr lang="ko-KR" altLang="en-US" dirty="0"/>
              <a:t>영문</a:t>
            </a:r>
            <a:r>
              <a:rPr lang="en-US" altLang="ko-KR" dirty="0"/>
              <a:t>(</a:t>
            </a:r>
            <a:r>
              <a:rPr lang="ko-KR" altLang="en-US" dirty="0"/>
              <a:t>성</a:t>
            </a:r>
            <a:r>
              <a:rPr lang="en-US" altLang="ko-KR" dirty="0"/>
              <a:t>)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ko-KR" dirty="0"/>
              <a:t>(</a:t>
            </a:r>
            <a:r>
              <a:rPr lang="ko-KR" altLang="en-US" dirty="0"/>
              <a:t>필수</a:t>
            </a:r>
            <a:r>
              <a:rPr lang="en-US" altLang="ko-KR" dirty="0"/>
              <a:t>) </a:t>
            </a:r>
            <a:r>
              <a:rPr lang="ko-KR" altLang="en-US" dirty="0"/>
              <a:t>영문</a:t>
            </a:r>
            <a:r>
              <a:rPr lang="en-US" altLang="ko-KR" dirty="0"/>
              <a:t>(</a:t>
            </a:r>
            <a:r>
              <a:rPr lang="ko-KR" altLang="en-US" dirty="0"/>
              <a:t>이름</a:t>
            </a:r>
            <a:r>
              <a:rPr lang="en-US" altLang="ko-KR" dirty="0"/>
              <a:t>)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ko-KR" dirty="0"/>
              <a:t>(</a:t>
            </a:r>
            <a:r>
              <a:rPr lang="ko-KR" altLang="en-US" dirty="0"/>
              <a:t>필수</a:t>
            </a:r>
            <a:r>
              <a:rPr lang="en-US" altLang="ko-KR" dirty="0"/>
              <a:t>) </a:t>
            </a:r>
            <a:r>
              <a:rPr lang="ko-KR" altLang="en-US" dirty="0"/>
              <a:t>이메일</a:t>
            </a:r>
            <a:endParaRPr lang="en-US" altLang="ko-KR" dirty="0"/>
          </a:p>
          <a:p>
            <a:pPr marL="228600" indent="-228600">
              <a:buFont typeface="+mj-lt"/>
              <a:buAutoNum type="arabicPeriod"/>
            </a:pPr>
            <a:r>
              <a:rPr lang="en-US" altLang="ko-KR" dirty="0"/>
              <a:t>(</a:t>
            </a:r>
            <a:r>
              <a:rPr lang="ko-KR" altLang="en-US" dirty="0"/>
              <a:t>필수</a:t>
            </a:r>
            <a:r>
              <a:rPr lang="en-US" altLang="ko-KR" dirty="0"/>
              <a:t>) </a:t>
            </a:r>
            <a:r>
              <a:rPr lang="ko-KR" altLang="en-US" dirty="0"/>
              <a:t>국적</a:t>
            </a:r>
            <a:endParaRPr lang="en-US" altLang="ko-KR" dirty="0"/>
          </a:p>
          <a:p>
            <a:pPr marL="228600" indent="-228600">
              <a:buFont typeface="+mj-lt"/>
              <a:buAutoNum type="arabicPeriod"/>
            </a:pPr>
            <a:r>
              <a:rPr lang="en-US" altLang="ko-KR" dirty="0"/>
              <a:t>(</a:t>
            </a:r>
            <a:r>
              <a:rPr lang="ko-KR" altLang="en-US" dirty="0"/>
              <a:t>필수</a:t>
            </a:r>
            <a:r>
              <a:rPr lang="en-US" altLang="ko-KR" dirty="0"/>
              <a:t>) </a:t>
            </a:r>
            <a:r>
              <a:rPr lang="ko-KR" altLang="en-US" dirty="0"/>
              <a:t>출생국가</a:t>
            </a:r>
            <a:endParaRPr lang="en-US" altLang="ko-KR" dirty="0"/>
          </a:p>
          <a:p>
            <a:pPr marL="228600" indent="-228600">
              <a:buFont typeface="+mj-lt"/>
              <a:buAutoNum type="arabicPeriod"/>
            </a:pPr>
            <a:r>
              <a:rPr lang="en-US" altLang="ko-KR" dirty="0"/>
              <a:t>(</a:t>
            </a:r>
            <a:r>
              <a:rPr lang="ko-KR" altLang="en-US" dirty="0"/>
              <a:t>필수</a:t>
            </a:r>
            <a:r>
              <a:rPr lang="en-US" altLang="ko-KR" dirty="0"/>
              <a:t>) </a:t>
            </a:r>
            <a:r>
              <a:rPr lang="ko-KR" altLang="en-US" dirty="0"/>
              <a:t>핸드폰 번호</a:t>
            </a:r>
            <a:endParaRPr lang="en-US" altLang="ko-KR" dirty="0"/>
          </a:p>
          <a:p>
            <a:pPr marL="228600" indent="-228600">
              <a:buFont typeface="+mj-lt"/>
              <a:buAutoNum type="arabicPeriod"/>
            </a:pPr>
            <a:r>
              <a:rPr lang="en-US" altLang="ko-KR" dirty="0"/>
              <a:t>(</a:t>
            </a:r>
            <a:r>
              <a:rPr lang="ko-KR" altLang="en-US" dirty="0"/>
              <a:t>필수</a:t>
            </a:r>
            <a:r>
              <a:rPr lang="en-US" altLang="ko-KR" dirty="0"/>
              <a:t>) </a:t>
            </a:r>
            <a:r>
              <a:rPr lang="ko-KR" altLang="en-US" dirty="0"/>
              <a:t>여권번호</a:t>
            </a:r>
            <a:endParaRPr lang="en-US" altLang="ko-KR" dirty="0"/>
          </a:p>
          <a:p>
            <a:pPr marL="228600" indent="-228600">
              <a:buFont typeface="+mj-lt"/>
              <a:buAutoNum type="arabicPeriod"/>
            </a:pPr>
            <a:r>
              <a:rPr lang="en-US" altLang="ko-KR" dirty="0"/>
              <a:t>(</a:t>
            </a:r>
            <a:r>
              <a:rPr lang="ko-KR" altLang="en-US" dirty="0"/>
              <a:t>필수</a:t>
            </a:r>
            <a:r>
              <a:rPr lang="en-US" altLang="ko-KR" dirty="0"/>
              <a:t>) </a:t>
            </a:r>
            <a:r>
              <a:rPr lang="ko-KR" altLang="en-US" dirty="0"/>
              <a:t>여권만료일</a:t>
            </a:r>
            <a:endParaRPr lang="en-US" altLang="ko-KR" dirty="0"/>
          </a:p>
          <a:p>
            <a:pPr marL="171450" indent="-171450">
              <a:buFontTx/>
              <a:buChar char="-"/>
            </a:pPr>
            <a:r>
              <a:rPr lang="ko-KR" altLang="en-US" dirty="0"/>
              <a:t>여권용 증명사진 등록 안내</a:t>
            </a:r>
            <a:endParaRPr lang="en-US" altLang="ko-KR" dirty="0"/>
          </a:p>
          <a:p>
            <a:pPr marL="228600" indent="-228600">
              <a:buFont typeface="+mj-lt"/>
              <a:buAutoNum type="arabicPeriod"/>
            </a:pPr>
            <a:r>
              <a:rPr lang="ko-KR" altLang="en-US" dirty="0"/>
              <a:t>파일용량 </a:t>
            </a:r>
            <a:r>
              <a:rPr lang="en-US" altLang="ko-KR" dirty="0"/>
              <a:t>300KB </a:t>
            </a:r>
            <a:r>
              <a:rPr lang="ko-KR" altLang="en-US" dirty="0"/>
              <a:t>이상 </a:t>
            </a:r>
            <a:r>
              <a:rPr lang="en-US" altLang="ko-KR" dirty="0"/>
              <a:t>,3MB </a:t>
            </a:r>
            <a:r>
              <a:rPr lang="ko-KR" altLang="en-US" dirty="0"/>
              <a:t>미만</a:t>
            </a:r>
            <a:endParaRPr lang="en-US" altLang="ko-KR" dirty="0"/>
          </a:p>
          <a:p>
            <a:pPr marL="228600" indent="-228600">
              <a:buFont typeface="+mj-lt"/>
              <a:buAutoNum type="arabicPeriod"/>
            </a:pPr>
            <a:r>
              <a:rPr lang="ko-KR" altLang="en-US" dirty="0"/>
              <a:t>파일 규격 </a:t>
            </a:r>
            <a:r>
              <a:rPr lang="en-US" altLang="ko-KR" dirty="0"/>
              <a:t>425 X 531 </a:t>
            </a:r>
            <a:r>
              <a:rPr lang="ko-KR" altLang="en-US" dirty="0"/>
              <a:t>사이즈 이상 </a:t>
            </a:r>
            <a:endParaRPr lang="en-US" altLang="ko-KR" dirty="0"/>
          </a:p>
          <a:p>
            <a:pPr marL="228600" indent="-228600">
              <a:buFont typeface="+mj-lt"/>
              <a:buAutoNum type="arabicPeriod"/>
            </a:pPr>
            <a:r>
              <a:rPr lang="en-US" altLang="ko-KR" dirty="0"/>
              <a:t>JPG </a:t>
            </a:r>
            <a:r>
              <a:rPr lang="ko-KR" altLang="en-US" dirty="0"/>
              <a:t>형식의 이미지 파일만 가능</a:t>
            </a:r>
            <a:endParaRPr lang="en-US" altLang="ko-KR" dirty="0"/>
          </a:p>
          <a:p>
            <a:pPr marL="228600" indent="-228600">
              <a:buFont typeface="+mj-lt"/>
              <a:buAutoNum type="arabicPeriod"/>
            </a:pPr>
            <a:r>
              <a:rPr lang="ko-KR" altLang="en-US" dirty="0"/>
              <a:t>위 조건이 충족이 안될 시  업로드 불가능 </a:t>
            </a:r>
            <a:endParaRPr lang="en-US" altLang="ko-KR" dirty="0"/>
          </a:p>
          <a:p>
            <a:pPr marL="171450" indent="-171450">
              <a:buFontTx/>
              <a:buChar char="-"/>
            </a:pPr>
            <a:r>
              <a:rPr lang="ko-KR" altLang="en-US" dirty="0"/>
              <a:t>여권사본등록 안내</a:t>
            </a:r>
            <a:endParaRPr lang="en-US" altLang="ko-KR" dirty="0"/>
          </a:p>
          <a:p>
            <a:pPr marL="228600" indent="-228600">
              <a:buFont typeface="+mj-lt"/>
              <a:buAutoNum type="arabicPeriod"/>
            </a:pPr>
            <a:r>
              <a:rPr lang="ko-KR" altLang="en-US" dirty="0"/>
              <a:t>실물의 여권 사진을 스캔한 파일로  </a:t>
            </a:r>
            <a:r>
              <a:rPr lang="en-US" altLang="ko-KR" dirty="0"/>
              <a:t>JPG </a:t>
            </a:r>
            <a:r>
              <a:rPr lang="ko-KR" altLang="en-US" dirty="0"/>
              <a:t>또는 </a:t>
            </a:r>
            <a:r>
              <a:rPr lang="en-US" altLang="ko-KR" dirty="0"/>
              <a:t>PDF</a:t>
            </a:r>
            <a:r>
              <a:rPr lang="ko-KR" altLang="en-US" dirty="0"/>
              <a:t>만 등록 가능</a:t>
            </a:r>
            <a:endParaRPr lang="en-US" altLang="ko-KR" dirty="0"/>
          </a:p>
          <a:p>
            <a:pPr marL="228600" indent="-228600">
              <a:buFont typeface="+mj-lt"/>
              <a:buAutoNum type="arabicPeriod"/>
            </a:pPr>
            <a:r>
              <a:rPr lang="ko-KR" altLang="en-US" dirty="0"/>
              <a:t>여권 만료일 </a:t>
            </a:r>
            <a:r>
              <a:rPr lang="en-US" altLang="ko-KR" dirty="0"/>
              <a:t>2026</a:t>
            </a:r>
            <a:r>
              <a:rPr lang="ko-KR" altLang="en-US" dirty="0"/>
              <a:t>년 </a:t>
            </a:r>
            <a:r>
              <a:rPr lang="en-US" altLang="ko-KR" dirty="0"/>
              <a:t>12</a:t>
            </a:r>
            <a:r>
              <a:rPr lang="ko-KR" altLang="en-US" dirty="0"/>
              <a:t>월 </a:t>
            </a:r>
            <a:r>
              <a:rPr lang="en-US" altLang="ko-KR" dirty="0"/>
              <a:t>31</a:t>
            </a:r>
            <a:r>
              <a:rPr lang="ko-KR" altLang="en-US" dirty="0"/>
              <a:t>일 이후의 여권만 유효하며 업로드 완료 후 </a:t>
            </a:r>
            <a:r>
              <a:rPr lang="en-US" altLang="ko-KR" dirty="0"/>
              <a:t>“</a:t>
            </a:r>
            <a:r>
              <a:rPr lang="ko-KR" altLang="en-US" dirty="0"/>
              <a:t>등록사본다운로드</a:t>
            </a:r>
            <a:r>
              <a:rPr lang="en-US" altLang="ko-KR" dirty="0"/>
              <a:t>” </a:t>
            </a:r>
            <a:r>
              <a:rPr lang="ko-KR" altLang="en-US" dirty="0"/>
              <a:t>버튼 클릭하여 해당 파일 다운로드 가능</a:t>
            </a:r>
            <a:endParaRPr lang="en-US" altLang="ko-KR" dirty="0"/>
          </a:p>
          <a:p>
            <a:pPr marL="171450" indent="-171450">
              <a:buFontTx/>
              <a:buChar char="-"/>
            </a:pPr>
            <a:r>
              <a:rPr lang="ko-KR" altLang="en-US" dirty="0"/>
              <a:t>영문</a:t>
            </a:r>
            <a:r>
              <a:rPr lang="en-US" altLang="ko-KR" dirty="0"/>
              <a:t>(</a:t>
            </a:r>
            <a:r>
              <a:rPr lang="ko-KR" altLang="en-US" dirty="0"/>
              <a:t>이름</a:t>
            </a:r>
            <a:r>
              <a:rPr lang="en-US" altLang="ko-KR" dirty="0"/>
              <a:t>)</a:t>
            </a:r>
            <a:r>
              <a:rPr lang="ko-KR" altLang="en-US" dirty="0"/>
              <a:t> </a:t>
            </a:r>
            <a:endParaRPr lang="en-US" altLang="ko-KR" dirty="0"/>
          </a:p>
          <a:p>
            <a:pPr marL="228600" indent="-228600">
              <a:buFont typeface="+mj-lt"/>
              <a:buAutoNum type="arabicPeriod"/>
            </a:pPr>
            <a:r>
              <a:rPr lang="ko-KR" altLang="en-US" dirty="0"/>
              <a:t>반드시 여권의 표출된 명과 일치해야 하며 여권에 띄어쓰기 여부를 잘 확인하여 기입</a:t>
            </a:r>
            <a:endParaRPr lang="en-US" altLang="ko-KR" dirty="0"/>
          </a:p>
          <a:p>
            <a:pPr marL="171450" indent="-171450">
              <a:buFontTx/>
              <a:buChar char="-"/>
            </a:pPr>
            <a:r>
              <a:rPr lang="ko-KR" altLang="en-US" dirty="0"/>
              <a:t>핸드폰 번호</a:t>
            </a:r>
            <a:endParaRPr lang="en-US" altLang="ko-KR" dirty="0"/>
          </a:p>
          <a:p>
            <a:pPr marL="228600" indent="-228600">
              <a:buFont typeface="+mj-lt"/>
              <a:buAutoNum type="arabicPeriod"/>
            </a:pPr>
            <a:r>
              <a:rPr lang="en-US" altLang="ko-KR" dirty="0"/>
              <a:t>010,011,016,017,018,019</a:t>
            </a:r>
            <a:r>
              <a:rPr lang="ko-KR" altLang="en-US" dirty="0"/>
              <a:t>의 휴대폰 국번만 등록가능</a:t>
            </a:r>
            <a:endParaRPr lang="en-US" altLang="ko-KR" dirty="0"/>
          </a:p>
          <a:p>
            <a:pPr marL="228600" indent="-228600">
              <a:buFont typeface="+mj-lt"/>
              <a:buAutoNum type="arabicPeriod"/>
            </a:pPr>
            <a:r>
              <a:rPr lang="ko-KR" altLang="en-US" dirty="0"/>
              <a:t>기입 된 번호로 추후 보완요청 메시지발송</a:t>
            </a:r>
            <a:endParaRPr lang="en-US" altLang="ko-KR" dirty="0"/>
          </a:p>
          <a:p>
            <a:pPr marL="171450" indent="-171450">
              <a:buFontTx/>
              <a:buChar char="-"/>
            </a:pPr>
            <a:r>
              <a:rPr lang="ko-KR" altLang="en-US" dirty="0"/>
              <a:t>여권만료일</a:t>
            </a:r>
            <a:endParaRPr lang="en-US" altLang="ko-KR" dirty="0"/>
          </a:p>
          <a:p>
            <a:pPr marL="228600" indent="-228600">
              <a:buFont typeface="+mj-lt"/>
              <a:buAutoNum type="arabicPeriod"/>
            </a:pPr>
            <a:r>
              <a:rPr lang="en-US" altLang="ko-KR" dirty="0"/>
              <a:t>2026</a:t>
            </a:r>
            <a:r>
              <a:rPr lang="ko-KR" altLang="en-US" dirty="0"/>
              <a:t>년</a:t>
            </a:r>
            <a:r>
              <a:rPr lang="en-US" altLang="ko-KR" dirty="0"/>
              <a:t>12</a:t>
            </a:r>
            <a:r>
              <a:rPr lang="ko-KR" altLang="en-US" dirty="0"/>
              <a:t>월</a:t>
            </a:r>
            <a:r>
              <a:rPr lang="en-US" altLang="ko-KR" dirty="0"/>
              <a:t>31</a:t>
            </a:r>
            <a:r>
              <a:rPr lang="ko-KR" altLang="en-US" dirty="0"/>
              <a:t>일 이후 부터 달력에서 선택 가능</a:t>
            </a:r>
            <a:endParaRPr lang="en-US" altLang="ko-K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66E6C0-710E-4725-8A26-8C9B37FE7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4648" y="172154"/>
            <a:ext cx="5723125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ko-KR" altLang="en-US" sz="1200" b="1" dirty="0">
                <a:latin typeface="돋움" pitchFamily="50" charset="-127"/>
                <a:ea typeface="돋움" pitchFamily="50" charset="-127"/>
              </a:rPr>
              <a:t>참가자정보 등록 </a:t>
            </a:r>
            <a:r>
              <a:rPr lang="en-US" altLang="ko-KR" sz="1200" b="1" dirty="0">
                <a:latin typeface="돋움" pitchFamily="50" charset="-127"/>
                <a:ea typeface="돋움" pitchFamily="50" charset="-127"/>
              </a:rPr>
              <a:t>&gt; </a:t>
            </a:r>
            <a:r>
              <a:rPr lang="ko-KR" altLang="en-US" sz="1200" b="1" dirty="0">
                <a:latin typeface="돋움" pitchFamily="50" charset="-127"/>
                <a:ea typeface="돋움" pitchFamily="50" charset="-127"/>
              </a:rPr>
              <a:t>기본정보 입력</a:t>
            </a:r>
            <a:endParaRPr kumimoji="0" lang="ko-KR" altLang="en-US" sz="1200" b="1" dirty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16579C00-5EB8-F41B-F728-A9D687273B3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898" t="24778" r="30644" b="46425"/>
          <a:stretch>
            <a:fillRect/>
          </a:stretch>
        </p:blipFill>
        <p:spPr>
          <a:xfrm>
            <a:off x="632520" y="750638"/>
            <a:ext cx="6480720" cy="573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781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</a:t>
            </a:r>
            <a:r>
              <a:rPr lang="en-US" altLang="ko-KR" dirty="0"/>
              <a:t>ID : SC_IPREC_004_3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dirty="0"/>
              <a:t>-</a:t>
            </a:r>
            <a:r>
              <a:rPr lang="ko-KR" altLang="en-US" dirty="0"/>
              <a:t>대회별 추가정보</a:t>
            </a:r>
            <a:r>
              <a:rPr lang="en-US" altLang="ko-KR" dirty="0"/>
              <a:t>-</a:t>
            </a:r>
          </a:p>
          <a:p>
            <a:r>
              <a:rPr lang="ko-KR" altLang="en-US" dirty="0"/>
              <a:t>각 대회별로 입력되는 정보로 모든 항목이 필수 항목으로 대회마다 입력항목이 변경</a:t>
            </a:r>
            <a:endParaRPr lang="en-US" altLang="ko-KR" dirty="0"/>
          </a:p>
          <a:p>
            <a:pPr algn="ctr"/>
            <a:endParaRPr lang="en-US" altLang="ko-KR" dirty="0"/>
          </a:p>
          <a:p>
            <a:pPr marL="171450" indent="-171450">
              <a:buFontTx/>
              <a:buChar char="-"/>
            </a:pPr>
            <a:r>
              <a:rPr lang="ko-KR" altLang="en-US" dirty="0"/>
              <a:t>단체구분</a:t>
            </a:r>
            <a:endParaRPr lang="en-US" altLang="ko-KR" dirty="0"/>
          </a:p>
          <a:p>
            <a:pPr marL="228600" indent="-228600">
              <a:buFont typeface="+mj-lt"/>
              <a:buAutoNum type="arabicPeriod"/>
            </a:pPr>
            <a:r>
              <a:rPr lang="ko-KR" altLang="en-US" dirty="0"/>
              <a:t>계정에 부여된  종목으로 선택</a:t>
            </a:r>
            <a:endParaRPr lang="en-US" altLang="ko-KR" dirty="0"/>
          </a:p>
          <a:p>
            <a:pPr marL="171450" indent="-171450">
              <a:buFontTx/>
              <a:buChar char="-"/>
            </a:pPr>
            <a:r>
              <a:rPr lang="ko-KR" altLang="en-US" dirty="0"/>
              <a:t>참가종목</a:t>
            </a:r>
            <a:endParaRPr lang="en-US" altLang="ko-KR" dirty="0"/>
          </a:p>
          <a:p>
            <a:pPr marL="228600" indent="-228600">
              <a:buFont typeface="+mj-lt"/>
              <a:buAutoNum type="arabicPeriod"/>
            </a:pPr>
            <a:r>
              <a:rPr lang="ko-KR" altLang="en-US" dirty="0"/>
              <a:t>대회에 등록된 종목에 참가종목 정보가 조회</a:t>
            </a:r>
            <a:endParaRPr lang="en-US" altLang="ko-KR" dirty="0"/>
          </a:p>
          <a:p>
            <a:pPr marL="171450" indent="-171450">
              <a:buFontTx/>
              <a:buChar char="-"/>
            </a:pPr>
            <a:r>
              <a:rPr lang="en-US" altLang="ko-KR" dirty="0"/>
              <a:t>Category</a:t>
            </a:r>
          </a:p>
          <a:p>
            <a:pPr marL="228600" indent="-228600">
              <a:buFont typeface="+mj-lt"/>
              <a:buAutoNum type="arabicPeriod"/>
            </a:pPr>
            <a:r>
              <a:rPr lang="ko-KR" altLang="en-US" dirty="0"/>
              <a:t>기본정보에 등록구분에 따라 참여역할 정보가 조회</a:t>
            </a:r>
            <a:endParaRPr lang="en-US" altLang="ko-KR" dirty="0"/>
          </a:p>
          <a:p>
            <a:pPr marL="171450" indent="-171450">
              <a:buFontTx/>
              <a:buChar char="-"/>
            </a:pPr>
            <a:r>
              <a:rPr lang="en-US" altLang="ko-KR" dirty="0"/>
              <a:t>Function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ko-KR" dirty="0"/>
              <a:t>Category </a:t>
            </a:r>
            <a:r>
              <a:rPr lang="ko-KR" altLang="en-US" dirty="0"/>
              <a:t>선택에 따라 </a:t>
            </a:r>
            <a:r>
              <a:rPr lang="en-US" altLang="ko-KR" dirty="0"/>
              <a:t>Function </a:t>
            </a:r>
            <a:r>
              <a:rPr lang="ko-KR" altLang="en-US" dirty="0"/>
              <a:t>정보가</a:t>
            </a:r>
            <a:r>
              <a:rPr lang="en-US" altLang="ko-KR" dirty="0"/>
              <a:t> </a:t>
            </a:r>
            <a:r>
              <a:rPr lang="ko-KR" altLang="en-US" dirty="0"/>
              <a:t>조회</a:t>
            </a:r>
            <a:endParaRPr lang="en-US" altLang="ko-KR" dirty="0"/>
          </a:p>
          <a:p>
            <a:pPr marL="171450" indent="-171450">
              <a:buFontTx/>
              <a:buChar char="-"/>
            </a:pPr>
            <a:r>
              <a:rPr lang="ko-KR" altLang="en-US" dirty="0"/>
              <a:t>소속기관명</a:t>
            </a:r>
            <a:r>
              <a:rPr lang="en-US" altLang="ko-KR" dirty="0"/>
              <a:t>(</a:t>
            </a:r>
            <a:r>
              <a:rPr lang="ko-KR" altLang="en-US" dirty="0"/>
              <a:t>영문</a:t>
            </a:r>
            <a:r>
              <a:rPr lang="en-US" altLang="ko-KR" dirty="0"/>
              <a:t>)</a:t>
            </a:r>
          </a:p>
          <a:p>
            <a:r>
              <a:rPr lang="en-US" altLang="ko-KR" dirty="0"/>
              <a:t>1.    </a:t>
            </a:r>
            <a:r>
              <a:rPr lang="ko-KR" altLang="en-US" dirty="0"/>
              <a:t>소속된 기관 영문명 입력</a:t>
            </a:r>
            <a:endParaRPr lang="en-US" altLang="ko-KR" dirty="0"/>
          </a:p>
          <a:p>
            <a:pPr marL="171450" indent="-171450">
              <a:buFontTx/>
              <a:buChar char="-"/>
            </a:pPr>
            <a:r>
              <a:rPr lang="ko-KR" altLang="en-US" dirty="0"/>
              <a:t>소속기관명</a:t>
            </a:r>
            <a:r>
              <a:rPr lang="en-US" altLang="ko-KR" dirty="0"/>
              <a:t>(</a:t>
            </a:r>
            <a:r>
              <a:rPr lang="ko-KR" altLang="en-US" dirty="0"/>
              <a:t>한글</a:t>
            </a:r>
            <a:r>
              <a:rPr lang="en-US" altLang="ko-KR" dirty="0"/>
              <a:t>)</a:t>
            </a:r>
          </a:p>
          <a:p>
            <a:pPr marL="228600" indent="-228600">
              <a:buFont typeface="+mj-lt"/>
              <a:buAutoNum type="arabicPeriod"/>
            </a:pPr>
            <a:r>
              <a:rPr lang="ko-KR" altLang="en-US" dirty="0"/>
              <a:t>소속된 기관 </a:t>
            </a:r>
            <a:r>
              <a:rPr lang="ko-KR" altLang="en-US" dirty="0" err="1"/>
              <a:t>한글명</a:t>
            </a:r>
            <a:r>
              <a:rPr lang="ko-KR" altLang="en-US" dirty="0"/>
              <a:t> 입력</a:t>
            </a:r>
            <a:endParaRPr lang="en-US" altLang="ko-KR" dirty="0"/>
          </a:p>
          <a:p>
            <a:pPr marL="171450" indent="-171450">
              <a:buFontTx/>
              <a:buChar char="-"/>
            </a:pPr>
            <a:r>
              <a:rPr lang="ko-KR" altLang="en-US" dirty="0"/>
              <a:t>세부종목명</a:t>
            </a:r>
            <a:r>
              <a:rPr lang="en-US" altLang="ko-KR" dirty="0"/>
              <a:t>(</a:t>
            </a:r>
            <a:r>
              <a:rPr lang="ko-KR" altLang="en-US" dirty="0"/>
              <a:t>영문</a:t>
            </a:r>
            <a:r>
              <a:rPr lang="en-US" altLang="ko-KR" dirty="0"/>
              <a:t>)</a:t>
            </a:r>
          </a:p>
          <a:p>
            <a:pPr marL="228600" indent="-228600">
              <a:buFont typeface="+mj-lt"/>
              <a:buAutoNum type="arabicPeriod"/>
            </a:pPr>
            <a:r>
              <a:rPr lang="ko-KR" altLang="en-US" dirty="0"/>
              <a:t>세부종목 영문명 입력</a:t>
            </a:r>
            <a:endParaRPr lang="en-US" altLang="ko-KR" dirty="0"/>
          </a:p>
          <a:p>
            <a:pPr marL="171450" indent="-171450">
              <a:buFontTx/>
              <a:buChar char="-"/>
            </a:pPr>
            <a:endParaRPr lang="en-US" altLang="ko-KR" dirty="0"/>
          </a:p>
          <a:p>
            <a:pPr marL="171450" indent="-171450">
              <a:buFontTx/>
              <a:buChar char="-"/>
            </a:pP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66E6C0-710E-4725-8A26-8C9B37FE7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4648" y="172154"/>
            <a:ext cx="5723125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ko-KR" altLang="en-US" sz="1200" b="1" dirty="0">
                <a:latin typeface="돋움" pitchFamily="50" charset="-127"/>
                <a:ea typeface="돋움" pitchFamily="50" charset="-127"/>
              </a:rPr>
              <a:t>참가자정보 등록 </a:t>
            </a:r>
            <a:r>
              <a:rPr lang="en-US" altLang="ko-KR" sz="1200" b="1" dirty="0">
                <a:latin typeface="돋움" pitchFamily="50" charset="-127"/>
                <a:ea typeface="돋움" pitchFamily="50" charset="-127"/>
              </a:rPr>
              <a:t>&gt; </a:t>
            </a:r>
            <a:r>
              <a:rPr lang="ko-KR" altLang="en-US" sz="1200" b="1" dirty="0">
                <a:latin typeface="돋움" pitchFamily="50" charset="-127"/>
                <a:ea typeface="돋움" pitchFamily="50" charset="-127"/>
              </a:rPr>
              <a:t>대회 별 추가정보 입력</a:t>
            </a:r>
            <a:r>
              <a:rPr lang="en-US" altLang="ko-KR" sz="1200" b="1" dirty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1200" b="1" dirty="0">
                <a:latin typeface="돋움" pitchFamily="50" charset="-127"/>
                <a:ea typeface="돋움" pitchFamily="50" charset="-127"/>
              </a:rPr>
              <a:t>선수</a:t>
            </a:r>
            <a:r>
              <a:rPr lang="en-US" altLang="ko-KR" sz="1200" b="1" dirty="0">
                <a:latin typeface="돋움" pitchFamily="50" charset="-127"/>
                <a:ea typeface="돋움" pitchFamily="50" charset="-127"/>
              </a:rPr>
              <a:t>)</a:t>
            </a:r>
            <a:endParaRPr kumimoji="0" lang="ko-KR" altLang="en-US" sz="1200" b="1" dirty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512FBC61-6AC4-C9DB-1103-CA4CD9D58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96" y="1988840"/>
            <a:ext cx="6818953" cy="267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284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</a:t>
            </a:r>
            <a:r>
              <a:rPr lang="en-US" altLang="ko-KR" dirty="0"/>
              <a:t>ID : SC_IPREC_004_4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altLang="ko-KR" dirty="0"/>
              <a:t>SNS</a:t>
            </a:r>
            <a:r>
              <a:rPr lang="ko-KR" altLang="en-US" dirty="0"/>
              <a:t>정보 입력</a:t>
            </a:r>
            <a:r>
              <a:rPr lang="en-US" altLang="ko-KR" dirty="0"/>
              <a:t>(</a:t>
            </a:r>
            <a:r>
              <a:rPr lang="ko-KR" altLang="en-US" dirty="0"/>
              <a:t>선택 입력사항</a:t>
            </a:r>
            <a:r>
              <a:rPr lang="en-US" altLang="ko-KR" dirty="0"/>
              <a:t>)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ko-KR" dirty="0"/>
              <a:t>(</a:t>
            </a:r>
            <a:r>
              <a:rPr lang="ko-KR" altLang="en-US" dirty="0"/>
              <a:t>선택</a:t>
            </a:r>
            <a:r>
              <a:rPr lang="en-US" altLang="ko-KR" dirty="0"/>
              <a:t>) SNS1 </a:t>
            </a:r>
            <a:r>
              <a:rPr lang="ko-KR" altLang="en-US" dirty="0"/>
              <a:t>선택</a:t>
            </a:r>
            <a:endParaRPr lang="en-US" altLang="ko-KR" dirty="0"/>
          </a:p>
          <a:p>
            <a:pPr marL="228600" indent="-228600">
              <a:buFont typeface="+mj-lt"/>
              <a:buAutoNum type="arabicPeriod"/>
            </a:pPr>
            <a:r>
              <a:rPr lang="en-US" altLang="ko-KR" dirty="0"/>
              <a:t>(</a:t>
            </a:r>
            <a:r>
              <a:rPr lang="ko-KR" altLang="en-US" dirty="0"/>
              <a:t>선택</a:t>
            </a:r>
            <a:r>
              <a:rPr lang="en-US" altLang="ko-KR" dirty="0"/>
              <a:t>) SNS1 </a:t>
            </a:r>
            <a:r>
              <a:rPr lang="ko-KR" altLang="en-US" dirty="0"/>
              <a:t>아이디 입력</a:t>
            </a:r>
            <a:endParaRPr lang="en-US" altLang="ko-KR" dirty="0"/>
          </a:p>
          <a:p>
            <a:pPr marL="228600" indent="-228600">
              <a:buFont typeface="+mj-lt"/>
              <a:buAutoNum type="arabicPeriod"/>
            </a:pPr>
            <a:r>
              <a:rPr lang="en-US" altLang="ko-KR" dirty="0"/>
              <a:t>(</a:t>
            </a:r>
            <a:r>
              <a:rPr lang="ko-KR" altLang="en-US" dirty="0"/>
              <a:t>선택</a:t>
            </a:r>
            <a:r>
              <a:rPr lang="en-US" altLang="ko-KR" dirty="0"/>
              <a:t>) SNS2 </a:t>
            </a:r>
            <a:r>
              <a:rPr lang="ko-KR" altLang="en-US" dirty="0"/>
              <a:t>선택</a:t>
            </a:r>
            <a:endParaRPr lang="en-US" altLang="ko-KR" dirty="0"/>
          </a:p>
          <a:p>
            <a:pPr marL="228600" indent="-228600">
              <a:buFont typeface="+mj-lt"/>
              <a:buAutoNum type="arabicPeriod"/>
            </a:pPr>
            <a:r>
              <a:rPr lang="en-US" altLang="ko-KR" dirty="0"/>
              <a:t>(</a:t>
            </a:r>
            <a:r>
              <a:rPr lang="ko-KR" altLang="en-US" dirty="0"/>
              <a:t>선택</a:t>
            </a:r>
            <a:r>
              <a:rPr lang="en-US" altLang="ko-KR" dirty="0"/>
              <a:t>) SNS2 </a:t>
            </a:r>
            <a:r>
              <a:rPr lang="ko-KR" altLang="en-US" dirty="0"/>
              <a:t>아이디 입력</a:t>
            </a:r>
            <a:endParaRPr lang="en-US" altLang="ko-KR" dirty="0"/>
          </a:p>
          <a:p>
            <a:pPr marL="228600" indent="-228600">
              <a:buFont typeface="+mj-lt"/>
              <a:buAutoNum type="arabicPeriod"/>
            </a:pPr>
            <a:r>
              <a:rPr lang="en-US" altLang="ko-KR" dirty="0"/>
              <a:t>(</a:t>
            </a:r>
            <a:r>
              <a:rPr lang="ko-KR" altLang="en-US" dirty="0"/>
              <a:t>선택</a:t>
            </a:r>
            <a:r>
              <a:rPr lang="en-US" altLang="ko-KR" dirty="0"/>
              <a:t>) SNS3 </a:t>
            </a:r>
            <a:r>
              <a:rPr lang="ko-KR" altLang="en-US" dirty="0"/>
              <a:t>선택</a:t>
            </a:r>
            <a:endParaRPr lang="en-US" altLang="ko-KR" dirty="0"/>
          </a:p>
          <a:p>
            <a:pPr marL="228600" indent="-228600">
              <a:buFont typeface="+mj-lt"/>
              <a:buAutoNum type="arabicPeriod"/>
            </a:pPr>
            <a:r>
              <a:rPr lang="en-US" altLang="ko-KR" dirty="0"/>
              <a:t>(</a:t>
            </a:r>
            <a:r>
              <a:rPr lang="ko-KR" altLang="en-US" dirty="0"/>
              <a:t>선택</a:t>
            </a:r>
            <a:r>
              <a:rPr lang="en-US" altLang="ko-KR" dirty="0"/>
              <a:t>) SNS3 </a:t>
            </a:r>
            <a:r>
              <a:rPr lang="ko-KR" altLang="en-US" dirty="0"/>
              <a:t>아이디 입력</a:t>
            </a:r>
            <a:endParaRPr lang="en-US" altLang="ko-KR" dirty="0"/>
          </a:p>
          <a:p>
            <a:pPr marL="171450" indent="-171450">
              <a:buFontTx/>
              <a:buChar char="-"/>
            </a:pPr>
            <a:r>
              <a:rPr lang="en-US" altLang="ko-KR" dirty="0"/>
              <a:t>SNS </a:t>
            </a:r>
            <a:r>
              <a:rPr lang="ko-KR" altLang="en-US" dirty="0"/>
              <a:t>선택</a:t>
            </a:r>
            <a:endParaRPr lang="en-US" altLang="ko-KR" dirty="0"/>
          </a:p>
          <a:p>
            <a:pPr marL="228600" indent="-228600">
              <a:buFont typeface="+mj-lt"/>
              <a:buAutoNum type="arabicPeriod"/>
            </a:pPr>
            <a:r>
              <a:rPr lang="ko-KR" altLang="en-US" dirty="0"/>
              <a:t>인스타그램</a:t>
            </a:r>
            <a:endParaRPr lang="en-US" altLang="ko-KR" dirty="0"/>
          </a:p>
          <a:p>
            <a:pPr marL="228600" indent="-228600">
              <a:buFont typeface="+mj-lt"/>
              <a:buAutoNum type="arabicPeriod"/>
            </a:pPr>
            <a:r>
              <a:rPr lang="ko-KR" altLang="en-US" dirty="0"/>
              <a:t>페이스북</a:t>
            </a:r>
            <a:endParaRPr lang="en-US" altLang="ko-KR" dirty="0"/>
          </a:p>
          <a:p>
            <a:pPr marL="228600" indent="-228600">
              <a:buFont typeface="+mj-lt"/>
              <a:buAutoNum type="arabicPeriod"/>
            </a:pPr>
            <a:r>
              <a:rPr lang="ko-KR" altLang="en-US" dirty="0"/>
              <a:t>유튜브</a:t>
            </a:r>
            <a:endParaRPr lang="en-US" altLang="ko-KR" dirty="0"/>
          </a:p>
          <a:p>
            <a:pPr marL="228600" indent="-228600">
              <a:buFont typeface="+mj-lt"/>
              <a:buAutoNum type="arabicPeriod"/>
            </a:pPr>
            <a:r>
              <a:rPr lang="ko-KR" altLang="en-US" dirty="0" err="1"/>
              <a:t>틱톡</a:t>
            </a:r>
            <a:endParaRPr lang="en-US" altLang="ko-KR" dirty="0"/>
          </a:p>
          <a:p>
            <a:pPr marL="171450" indent="-171450">
              <a:buFontTx/>
              <a:buChar char="-"/>
            </a:pPr>
            <a:r>
              <a:rPr lang="en-US" altLang="ko-KR" dirty="0"/>
              <a:t>SNS </a:t>
            </a:r>
            <a:r>
              <a:rPr lang="ko-KR" altLang="en-US" dirty="0"/>
              <a:t>아이디 입력</a:t>
            </a:r>
            <a:endParaRPr lang="en-US" altLang="ko-KR" dirty="0"/>
          </a:p>
          <a:p>
            <a:pPr marL="228600" indent="-228600">
              <a:buFont typeface="+mj-lt"/>
              <a:buAutoNum type="arabicPeriod"/>
            </a:pPr>
            <a:r>
              <a:rPr lang="ko-KR" altLang="en-US" dirty="0"/>
              <a:t>선택된 </a:t>
            </a:r>
            <a:r>
              <a:rPr lang="en-US" altLang="ko-KR" dirty="0"/>
              <a:t>SNS </a:t>
            </a:r>
            <a:r>
              <a:rPr lang="ko-KR" altLang="en-US" dirty="0"/>
              <a:t>아이디만 입력</a:t>
            </a:r>
            <a:endParaRPr lang="en-US" altLang="ko-KR" dirty="0"/>
          </a:p>
          <a:p>
            <a:endParaRPr lang="en-US" altLang="ko-KR" dirty="0"/>
          </a:p>
          <a:p>
            <a:pPr marL="171450" indent="-171450">
              <a:buFontTx/>
              <a:buChar char="-"/>
            </a:pPr>
            <a:r>
              <a:rPr lang="en-US" altLang="ko-KR" dirty="0"/>
              <a:t>SNS </a:t>
            </a:r>
            <a:r>
              <a:rPr lang="ko-KR" altLang="en-US" dirty="0"/>
              <a:t>선택 시 아이디 입력 필수</a:t>
            </a:r>
            <a:endParaRPr lang="en-US" altLang="ko-KR" dirty="0"/>
          </a:p>
          <a:p>
            <a:pPr marL="171450" indent="-171450">
              <a:buFontTx/>
              <a:buChar char="-"/>
            </a:pPr>
            <a:r>
              <a:rPr lang="en-US" altLang="ko-KR" dirty="0"/>
              <a:t>SNS </a:t>
            </a:r>
            <a:r>
              <a:rPr lang="ko-KR" altLang="en-US" dirty="0"/>
              <a:t>아이디 입력 시 </a:t>
            </a:r>
            <a:r>
              <a:rPr lang="en-US" altLang="ko-KR" dirty="0"/>
              <a:t>SNS </a:t>
            </a:r>
            <a:r>
              <a:rPr lang="ko-KR" altLang="en-US" dirty="0"/>
              <a:t>선택 필수 </a:t>
            </a:r>
            <a:endParaRPr lang="en-US" altLang="ko-KR" dirty="0"/>
          </a:p>
          <a:p>
            <a:pPr marL="171450" indent="-171450">
              <a:buFontTx/>
              <a:buChar char="-"/>
            </a:pPr>
            <a:endParaRPr lang="en-US" altLang="ko-KR" dirty="0"/>
          </a:p>
          <a:p>
            <a:pPr marL="171450" indent="-171450">
              <a:buFontTx/>
              <a:buChar char="-"/>
            </a:pPr>
            <a:r>
              <a:rPr lang="ko-KR" altLang="en-US" dirty="0"/>
              <a:t>참가자정보 저장</a:t>
            </a:r>
            <a:endParaRPr lang="en-US" altLang="ko-KR" dirty="0"/>
          </a:p>
          <a:p>
            <a:pPr marL="228600" indent="-228600">
              <a:buFont typeface="+mj-lt"/>
              <a:buAutoNum type="arabicPeriod"/>
            </a:pPr>
            <a:r>
              <a:rPr lang="ko-KR" altLang="en-US" dirty="0"/>
              <a:t>모든 필수 정보를 입력 후 참가자 정보 저장 버튼을 클릭하여 해당 내용을 저장</a:t>
            </a:r>
            <a:endParaRPr lang="en-US" altLang="ko-KR" dirty="0"/>
          </a:p>
          <a:p>
            <a:pPr marL="228600" indent="-228600">
              <a:buFont typeface="+mj-lt"/>
              <a:buAutoNum type="arabicPeriod"/>
            </a:pPr>
            <a:r>
              <a:rPr lang="ko-KR" altLang="en-US" dirty="0"/>
              <a:t>저장 후 다시 해당 참가자 등록 페이지에 접근하여 대상자 등록 기간까지 수정 가능 </a:t>
            </a:r>
            <a:endParaRPr lang="en-US" altLang="ko-KR" dirty="0"/>
          </a:p>
          <a:p>
            <a:pPr marL="228600" indent="-228600">
              <a:buFont typeface="+mj-lt"/>
              <a:buAutoNum type="arabicPeriod"/>
            </a:pPr>
            <a:r>
              <a:rPr lang="ko-KR" altLang="en-US" dirty="0"/>
              <a:t>참가자정보 수정이 안될 경우 </a:t>
            </a:r>
            <a:endParaRPr lang="en-US" altLang="ko-K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dirty="0"/>
              <a:t>대상자 정보 등록기간 종료 </a:t>
            </a:r>
            <a:endParaRPr lang="en-US" altLang="ko-K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dirty="0"/>
              <a:t>대상자 정보가 종목단체에 확인되어 대한체육회 제출 했을 경우</a:t>
            </a:r>
            <a:endParaRPr lang="en-US" altLang="ko-K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dirty="0"/>
              <a:t>위에 해당될 경우 등록정보 수정 페이지 접근이 불가능 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66E6C0-710E-4725-8A26-8C9B37FE7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4648" y="172154"/>
            <a:ext cx="5723125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ko-KR" altLang="en-US" sz="1200" b="1" dirty="0">
                <a:latin typeface="돋움" pitchFamily="50" charset="-127"/>
                <a:ea typeface="돋움" pitchFamily="50" charset="-127"/>
              </a:rPr>
              <a:t>참가자정보 등록 </a:t>
            </a:r>
            <a:r>
              <a:rPr lang="en-US" altLang="ko-KR" sz="1200" b="1" dirty="0">
                <a:latin typeface="돋움" pitchFamily="50" charset="-127"/>
                <a:ea typeface="돋움" pitchFamily="50" charset="-127"/>
              </a:rPr>
              <a:t>&gt; SNS</a:t>
            </a:r>
            <a:r>
              <a:rPr lang="ko-KR" altLang="en-US" sz="1200" b="1" dirty="0">
                <a:latin typeface="돋움" pitchFamily="50" charset="-127"/>
                <a:ea typeface="돋움" pitchFamily="50" charset="-127"/>
              </a:rPr>
              <a:t>정보 입력 및 저장</a:t>
            </a:r>
            <a:endParaRPr kumimoji="0" lang="ko-KR" altLang="en-US" sz="1200" b="1" dirty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1B8B450-E908-91F1-9BD9-FF4901452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71" y="1484784"/>
            <a:ext cx="7286645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429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</a:t>
            </a:r>
            <a:r>
              <a:rPr lang="en-US" altLang="ko-KR" dirty="0"/>
              <a:t>ID : SC_IPREC_001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ko-KR" altLang="en-US" dirty="0"/>
              <a:t>접속방법</a:t>
            </a:r>
            <a:endParaRPr lang="en-US" altLang="ko-KR" dirty="0"/>
          </a:p>
          <a:p>
            <a:r>
              <a:rPr lang="ko-KR" altLang="en-US" dirty="0"/>
              <a:t>협회에서 안내 받은 사이트 주소를 웹 브라우저 주소창에 정확히 입력 후 사이트로 이동하시면 </a:t>
            </a:r>
            <a:r>
              <a:rPr lang="en-US" altLang="ko-KR" dirty="0"/>
              <a:t>“</a:t>
            </a:r>
            <a:r>
              <a:rPr lang="ko-KR" altLang="en-US" dirty="0"/>
              <a:t>로그인이 필요한 서비스입니다</a:t>
            </a:r>
            <a:r>
              <a:rPr lang="en-US" altLang="ko-KR" dirty="0"/>
              <a:t>. </a:t>
            </a:r>
            <a:r>
              <a:rPr lang="ko-KR" altLang="en-US" dirty="0"/>
              <a:t>확인을 클릭하면 </a:t>
            </a:r>
            <a:r>
              <a:rPr lang="ko-KR" altLang="en-US" dirty="0" err="1"/>
              <a:t>로그인화면으로</a:t>
            </a:r>
            <a:r>
              <a:rPr lang="ko-KR" altLang="en-US" dirty="0"/>
              <a:t> 이동합니다</a:t>
            </a:r>
            <a:r>
              <a:rPr lang="en-US" altLang="ko-KR" dirty="0"/>
              <a:t>.” </a:t>
            </a:r>
            <a:r>
              <a:rPr lang="ko-KR" altLang="en-US" dirty="0"/>
              <a:t>메시지창이 표출되고 </a:t>
            </a:r>
            <a:r>
              <a:rPr lang="en-US" altLang="ko-KR" dirty="0"/>
              <a:t>“</a:t>
            </a:r>
            <a:r>
              <a:rPr lang="ko-KR" altLang="en-US" dirty="0"/>
              <a:t>확인</a:t>
            </a:r>
            <a:r>
              <a:rPr lang="en-US" altLang="ko-KR" dirty="0"/>
              <a:t>“ </a:t>
            </a:r>
            <a:r>
              <a:rPr lang="ko-KR" altLang="en-US" dirty="0"/>
              <a:t>버튼 을 클릭하여 </a:t>
            </a:r>
            <a:r>
              <a:rPr lang="ko-KR" altLang="en-US" dirty="0" err="1"/>
              <a:t>스포츠지원포털</a:t>
            </a:r>
            <a:r>
              <a:rPr lang="ko-KR" altLang="en-US" dirty="0"/>
              <a:t> 로그인 화면으로 이동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※ </a:t>
            </a:r>
            <a:r>
              <a:rPr lang="ko-KR" altLang="en-US" dirty="0"/>
              <a:t>협회에서 </a:t>
            </a:r>
            <a:r>
              <a:rPr lang="ko-KR" altLang="en-US" dirty="0" err="1"/>
              <a:t>안내받은</a:t>
            </a:r>
            <a:r>
              <a:rPr lang="ko-KR" altLang="en-US" dirty="0"/>
              <a:t> 주소로  접속을 하지 않을 시 참가자등록 페이지 접근이 어렵습니다</a:t>
            </a:r>
            <a:r>
              <a:rPr lang="en-US" altLang="ko-KR" dirty="0"/>
              <a:t>.</a:t>
            </a:r>
            <a:r>
              <a:rPr lang="ko-KR" altLang="en-US" dirty="0"/>
              <a:t>  </a:t>
            </a:r>
            <a:endParaRPr lang="en-US" altLang="ko-KR" dirty="0"/>
          </a:p>
          <a:p>
            <a:endParaRPr lang="en-US" altLang="ko-KR" dirty="0"/>
          </a:p>
          <a:p>
            <a:pPr marL="171450" indent="-171450">
              <a:buFontTx/>
              <a:buChar char="-"/>
            </a:pPr>
            <a:r>
              <a:rPr lang="ko-KR" altLang="en-US" dirty="0"/>
              <a:t>로그인 </a:t>
            </a:r>
            <a:endParaRPr lang="en-US" altLang="ko-KR" dirty="0"/>
          </a:p>
          <a:p>
            <a:r>
              <a:rPr lang="ko-KR" altLang="en-US" dirty="0" err="1"/>
              <a:t>스포츠지원포털에</a:t>
            </a:r>
            <a:r>
              <a:rPr lang="ko-KR" altLang="en-US" dirty="0"/>
              <a:t> 가입되어 있는 대상자의 본인 명의 아이디로 로그인 하시면 국제종합경기대회 참가자 정보 등록 사이트로 이동</a:t>
            </a:r>
            <a:endParaRPr lang="en-US" altLang="ko-K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66E6C0-710E-4725-8A26-8C9B37FE7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4648" y="172154"/>
            <a:ext cx="5723125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kumimoji="0" lang="ko-KR" altLang="en-US" sz="1200" b="1" dirty="0">
                <a:latin typeface="돋움" pitchFamily="50" charset="-127"/>
                <a:ea typeface="돋움" pitchFamily="50" charset="-127"/>
              </a:rPr>
              <a:t>접속방법 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6140ED32-F2DC-CB66-8C5C-015F23A23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16" y="764704"/>
            <a:ext cx="6765932" cy="3967757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47A2C95A-947B-D165-2944-753678DC6D85}"/>
              </a:ext>
            </a:extLst>
          </p:cNvPr>
          <p:cNvSpPr/>
          <p:nvPr/>
        </p:nvSpPr>
        <p:spPr>
          <a:xfrm>
            <a:off x="5241032" y="1412776"/>
            <a:ext cx="36004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rgbClr val="FF0000"/>
                </a:solidFill>
              </a:ln>
              <a:noFill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468535BB-5D11-E07F-D8DD-3105DB0F6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576" y="2276872"/>
            <a:ext cx="5478486" cy="3871161"/>
          </a:xfrm>
          <a:prstGeom prst="rect">
            <a:avLst/>
          </a:prstGeom>
        </p:spPr>
      </p:pic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B97884C2-EA4F-F86D-DBC8-43538248A286}"/>
              </a:ext>
            </a:extLst>
          </p:cNvPr>
          <p:cNvCxnSpPr/>
          <p:nvPr/>
        </p:nvCxnSpPr>
        <p:spPr>
          <a:xfrm flipH="1">
            <a:off x="5241032" y="1628800"/>
            <a:ext cx="144016" cy="6480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592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78"/>
          <p:cNvSpPr>
            <a:spLocks noChangeArrowheads="1"/>
          </p:cNvSpPr>
          <p:nvPr/>
        </p:nvSpPr>
        <p:spPr bwMode="auto">
          <a:xfrm>
            <a:off x="2717053" y="3068960"/>
            <a:ext cx="4471894" cy="720080"/>
          </a:xfrm>
          <a:prstGeom prst="rect">
            <a:avLst/>
          </a:prstGeom>
          <a:solidFill>
            <a:srgbClr val="99CCFF"/>
          </a:solidFill>
          <a:ln w="28575">
            <a:noFill/>
            <a:prstDash val="sysDot"/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ko-KR" altLang="en-US" sz="2400" b="1" dirty="0">
                <a:solidFill>
                  <a:srgbClr val="000000"/>
                </a:solidFill>
                <a:latin typeface="+mn-ea"/>
              </a:rPr>
              <a:t>약관 동의</a:t>
            </a:r>
            <a:endParaRPr lang="en-US" altLang="ko-KR" sz="2400" b="1" dirty="0">
              <a:solidFill>
                <a:srgbClr val="00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63737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</a:t>
            </a:r>
            <a:r>
              <a:rPr lang="en-US" altLang="ko-KR" dirty="0"/>
              <a:t>ID : SC_IPREC_002_1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ko-KR" altLang="en-US" dirty="0"/>
              <a:t>불필요한 약관 동의 및 신청을 막기위해 종목단체가 지정한  등록대상자인지 시스템에서  확인 후 약관동의 페이지로 이동하며 등록 대상자가 아니면</a:t>
            </a:r>
            <a:r>
              <a:rPr lang="en-US" altLang="ko-KR" dirty="0"/>
              <a:t> “</a:t>
            </a:r>
            <a:r>
              <a:rPr lang="ko-KR" altLang="en-US" dirty="0"/>
              <a:t>신청대상자 정보가 존재하지 않습니다</a:t>
            </a:r>
            <a:r>
              <a:rPr lang="en-US" altLang="ko-KR" dirty="0"/>
              <a:t>”</a:t>
            </a:r>
            <a:r>
              <a:rPr lang="ko-KR" altLang="en-US" dirty="0"/>
              <a:t>라는 메시지 창 표출 후 </a:t>
            </a:r>
            <a:r>
              <a:rPr lang="ko-KR" altLang="en-US" dirty="0" err="1"/>
              <a:t>스포츠지원포털</a:t>
            </a:r>
            <a:r>
              <a:rPr lang="ko-KR" altLang="en-US" dirty="0"/>
              <a:t> 페이지로 이동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66E6C0-710E-4725-8A26-8C9B37FE7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4648" y="172154"/>
            <a:ext cx="5723125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kumimoji="0" lang="ko-KR" altLang="en-US" sz="1200" b="1" dirty="0">
                <a:latin typeface="돋움" pitchFamily="50" charset="-127"/>
                <a:ea typeface="돋움" pitchFamily="50" charset="-127"/>
              </a:rPr>
              <a:t>약관 동의 </a:t>
            </a:r>
            <a:r>
              <a:rPr kumimoji="0" lang="en-US" altLang="ko-KR" sz="1200" b="1" dirty="0">
                <a:latin typeface="돋움" pitchFamily="50" charset="-127"/>
                <a:ea typeface="돋움" pitchFamily="50" charset="-127"/>
              </a:rPr>
              <a:t>&gt; </a:t>
            </a:r>
            <a:r>
              <a:rPr kumimoji="0" lang="ko-KR" altLang="en-US" sz="1200" b="1" dirty="0">
                <a:latin typeface="돋움" pitchFamily="50" charset="-127"/>
                <a:ea typeface="돋움" pitchFamily="50" charset="-127"/>
              </a:rPr>
              <a:t>신청대상자 정보 조회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EA9F393-2144-DEC8-FA18-49794EE30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85" y="700180"/>
            <a:ext cx="4353161" cy="1645227"/>
          </a:xfrm>
          <a:prstGeom prst="rect">
            <a:avLst/>
          </a:prstGeom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AEE75413-057C-8BAB-A1EA-6F230CB0A56A}"/>
              </a:ext>
            </a:extLst>
          </p:cNvPr>
          <p:cNvSpPr/>
          <p:nvPr/>
        </p:nvSpPr>
        <p:spPr>
          <a:xfrm>
            <a:off x="3242842" y="1450177"/>
            <a:ext cx="501468" cy="2736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rgbClr val="FF0000"/>
                </a:solidFill>
              </a:ln>
              <a:noFill/>
            </a:endParaRPr>
          </a:p>
        </p:txBody>
      </p: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081C9901-21DB-D758-E222-54500E8D4F1B}"/>
              </a:ext>
            </a:extLst>
          </p:cNvPr>
          <p:cNvCxnSpPr>
            <a:cxnSpLocks/>
            <a:endCxn id="25" idx="0"/>
          </p:cNvCxnSpPr>
          <p:nvPr/>
        </p:nvCxnSpPr>
        <p:spPr>
          <a:xfrm>
            <a:off x="3791114" y="1581310"/>
            <a:ext cx="0" cy="8811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그림 24">
            <a:extLst>
              <a:ext uri="{FF2B5EF4-FFF2-40B4-BE49-F238E27FC236}">
                <a16:creationId xmlns:a16="http://schemas.microsoft.com/office/drawing/2014/main" id="{A4A3E691-1C52-7618-08A2-B7EB233D2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099" y="2462441"/>
            <a:ext cx="6148030" cy="334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737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</a:t>
            </a:r>
            <a:r>
              <a:rPr lang="en-US" altLang="ko-KR" dirty="0"/>
              <a:t>ID : SC_IPREC_002_2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ko-KR" altLang="en-US" dirty="0"/>
              <a:t>약관 동의</a:t>
            </a:r>
            <a:endParaRPr lang="en-US" altLang="ko-KR" dirty="0"/>
          </a:p>
          <a:p>
            <a:r>
              <a:rPr lang="ko-KR" altLang="en-US" dirty="0"/>
              <a:t>로그인 후 대회의 개인정보 수집동의를 위한  약관 동의 페이지로 이동 </a:t>
            </a:r>
            <a:endParaRPr lang="en-US" altLang="ko-KR" dirty="0"/>
          </a:p>
          <a:p>
            <a:pPr marL="228600" indent="-228600">
              <a:buFont typeface="+mj-lt"/>
              <a:buAutoNum type="arabicPeriod"/>
            </a:pPr>
            <a:r>
              <a:rPr lang="ko-KR" altLang="en-US" dirty="0"/>
              <a:t>매 대회마다 약관 동의가 필요</a:t>
            </a:r>
            <a:endParaRPr lang="en-US" altLang="ko-KR" dirty="0"/>
          </a:p>
          <a:p>
            <a:pPr marL="228600" indent="-228600">
              <a:buFont typeface="+mj-lt"/>
              <a:buAutoNum type="arabicPeriod"/>
            </a:pPr>
            <a:r>
              <a:rPr lang="ko-KR" altLang="en-US" dirty="0"/>
              <a:t>해당 대회에 필수 항목은 필수로 동의해야 하며 하나라도 동의 하지 않을 경우 참가자 등록 불가능</a:t>
            </a:r>
            <a:endParaRPr lang="en-US" altLang="ko-KR" dirty="0"/>
          </a:p>
          <a:p>
            <a:pPr marL="228600" indent="-228600">
              <a:buFont typeface="+mj-lt"/>
              <a:buAutoNum type="arabicPeriod"/>
            </a:pPr>
            <a:r>
              <a:rPr lang="ko-KR" altLang="en-US" dirty="0"/>
              <a:t>대회 참가에 필요한  약관 동의는 최초 </a:t>
            </a:r>
            <a:r>
              <a:rPr lang="en-US" altLang="ko-KR" dirty="0"/>
              <a:t>1</a:t>
            </a:r>
            <a:r>
              <a:rPr lang="ko-KR" altLang="en-US" dirty="0"/>
              <a:t>회만 진행하며 하단 확인 버튼을 클릭하여 약관에 동의하면 추 후 약관동의페이지는 생성되지 않음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66E6C0-710E-4725-8A26-8C9B37FE7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4648" y="172154"/>
            <a:ext cx="5723125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kumimoji="0" lang="ko-KR" altLang="en-US" sz="1200" b="1" dirty="0">
                <a:latin typeface="돋움" pitchFamily="50" charset="-127"/>
                <a:ea typeface="돋움" pitchFamily="50" charset="-127"/>
              </a:rPr>
              <a:t>약관 동의 </a:t>
            </a:r>
            <a:r>
              <a:rPr kumimoji="0" lang="en-US" altLang="ko-KR" sz="1200" b="1" dirty="0">
                <a:latin typeface="돋움" pitchFamily="50" charset="-127"/>
                <a:ea typeface="돋움" pitchFamily="50" charset="-127"/>
              </a:rPr>
              <a:t>&gt; </a:t>
            </a:r>
            <a:r>
              <a:rPr kumimoji="0" lang="ko-KR" altLang="en-US" sz="1200" b="1" dirty="0">
                <a:latin typeface="돋움" pitchFamily="50" charset="-127"/>
                <a:ea typeface="돋움" pitchFamily="50" charset="-127"/>
              </a:rPr>
              <a:t> 약관동의 저장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7C6C13C7-B203-A360-99F9-FAB77795E70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371" t="4804" r="18604" b="52828"/>
          <a:stretch>
            <a:fillRect/>
          </a:stretch>
        </p:blipFill>
        <p:spPr>
          <a:xfrm>
            <a:off x="811029" y="747308"/>
            <a:ext cx="5430177" cy="5345988"/>
          </a:xfrm>
          <a:prstGeom prst="rect">
            <a:avLst/>
          </a:prstGeom>
        </p:spPr>
      </p:pic>
      <p:sp>
        <p:nvSpPr>
          <p:cNvPr id="9" name="AutoShape 4">
            <a:extLst>
              <a:ext uri="{FF2B5EF4-FFF2-40B4-BE49-F238E27FC236}">
                <a16:creationId xmlns:a16="http://schemas.microsoft.com/office/drawing/2014/main" id="{C1547F44-5BC8-14E5-2F96-C6CCFE7DC1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BF7FD623-FFAB-9C8D-6170-E3106558BA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904" t="87346" r="18946" b="10499"/>
          <a:stretch>
            <a:fillRect/>
          </a:stretch>
        </p:blipFill>
        <p:spPr>
          <a:xfrm>
            <a:off x="4779523" y="6093296"/>
            <a:ext cx="1440161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334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78"/>
          <p:cNvSpPr>
            <a:spLocks noChangeArrowheads="1"/>
          </p:cNvSpPr>
          <p:nvPr/>
        </p:nvSpPr>
        <p:spPr bwMode="auto">
          <a:xfrm>
            <a:off x="2717053" y="3068960"/>
            <a:ext cx="4471894" cy="720080"/>
          </a:xfrm>
          <a:prstGeom prst="rect">
            <a:avLst/>
          </a:prstGeom>
          <a:solidFill>
            <a:srgbClr val="99CCFF"/>
          </a:solidFill>
          <a:ln w="28575">
            <a:noFill/>
            <a:prstDash val="sysDot"/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ko-KR" altLang="en-US" sz="2400" b="1" dirty="0">
                <a:solidFill>
                  <a:srgbClr val="000000"/>
                </a:solidFill>
                <a:latin typeface="+mn-ea"/>
              </a:rPr>
              <a:t>참가자 등록 유형 선택</a:t>
            </a:r>
            <a:endParaRPr lang="en-US" altLang="ko-KR" sz="2400" b="1" dirty="0">
              <a:solidFill>
                <a:srgbClr val="00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50872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</a:t>
            </a:r>
            <a:r>
              <a:rPr lang="en-US" altLang="ko-KR" dirty="0"/>
              <a:t>ID : SC_IPREC_003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ko-KR" altLang="en-US" dirty="0"/>
              <a:t>참가자 등록 유형 선택</a:t>
            </a:r>
            <a:endParaRPr lang="en-US" altLang="ko-KR" dirty="0"/>
          </a:p>
          <a:p>
            <a:pPr marL="228600" indent="-228600">
              <a:buFont typeface="+mj-lt"/>
              <a:buAutoNum type="arabicPeriod"/>
            </a:pPr>
            <a:r>
              <a:rPr lang="ko-KR" altLang="en-US" dirty="0"/>
              <a:t>선수</a:t>
            </a:r>
            <a:br>
              <a:rPr lang="en-US" altLang="ko-KR" dirty="0"/>
            </a:br>
            <a:r>
              <a:rPr lang="ko-KR" altLang="en-US" dirty="0"/>
              <a:t>종목단체에서 대상자 정보를 선수로 지정했을 경우 선택</a:t>
            </a:r>
            <a:endParaRPr lang="en-US" altLang="ko-KR" dirty="0"/>
          </a:p>
          <a:p>
            <a:pPr marL="228600" indent="-228600">
              <a:buFont typeface="+mj-lt"/>
              <a:buAutoNum type="arabicPeriod"/>
            </a:pPr>
            <a:r>
              <a:rPr lang="ko-KR" altLang="en-US" dirty="0"/>
              <a:t>임원</a:t>
            </a:r>
            <a:r>
              <a:rPr lang="en-US" altLang="ko-KR" dirty="0"/>
              <a:t>(</a:t>
            </a:r>
            <a:r>
              <a:rPr lang="ko-KR" altLang="en-US" dirty="0"/>
              <a:t>경기임원</a:t>
            </a:r>
            <a:r>
              <a:rPr lang="en-US" altLang="ko-KR" dirty="0"/>
              <a:t>)</a:t>
            </a:r>
            <a:br>
              <a:rPr lang="en-US" altLang="ko-KR" dirty="0"/>
            </a:br>
            <a:r>
              <a:rPr lang="ko-KR" altLang="en-US" dirty="0"/>
              <a:t>종목단체에서 대상자 정보를 감독</a:t>
            </a:r>
            <a:r>
              <a:rPr lang="en-US" altLang="ko-KR" dirty="0"/>
              <a:t>,</a:t>
            </a:r>
            <a:r>
              <a:rPr lang="ko-KR" altLang="en-US" dirty="0"/>
              <a:t>코치</a:t>
            </a:r>
            <a:r>
              <a:rPr lang="en-US" altLang="ko-KR" dirty="0"/>
              <a:t>,</a:t>
            </a:r>
            <a:r>
              <a:rPr lang="ko-KR" altLang="en-US" dirty="0"/>
              <a:t>선수관리담당자로 지정했을 경우 선택</a:t>
            </a:r>
            <a:endParaRPr lang="en-US" altLang="ko-KR" dirty="0"/>
          </a:p>
          <a:p>
            <a:endParaRPr lang="en-US" altLang="ko-KR" dirty="0"/>
          </a:p>
          <a:p>
            <a:pPr marL="171450" indent="-171450">
              <a:buFontTx/>
              <a:buChar char="-"/>
            </a:pPr>
            <a:r>
              <a:rPr lang="ko-KR" altLang="en-US" dirty="0"/>
              <a:t>신청자 정보 등록 페이지로 이동시 선택 유형으로 대상자 등록이 되어있지 않으면 해당 유형에 참가자 정보가 존재하지 않는다는 메시지창 표출</a:t>
            </a:r>
            <a:endParaRPr lang="en-US" altLang="ko-KR" dirty="0"/>
          </a:p>
          <a:p>
            <a:pPr marL="171450" indent="-171450">
              <a:buFontTx/>
              <a:buChar char="-"/>
            </a:pPr>
            <a:r>
              <a:rPr lang="ko-KR" altLang="en-US" dirty="0"/>
              <a:t> 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66E6C0-710E-4725-8A26-8C9B37FE7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4648" y="172154"/>
            <a:ext cx="5723125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kumimoji="0" lang="ko-KR" altLang="en-US" sz="1200" b="1" dirty="0">
                <a:latin typeface="돋움" pitchFamily="50" charset="-127"/>
                <a:ea typeface="돋움" pitchFamily="50" charset="-127"/>
              </a:rPr>
              <a:t>참가자 등록 유형 선택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AEE75413-057C-8BAB-A1EA-6F230CB0A56A}"/>
              </a:ext>
            </a:extLst>
          </p:cNvPr>
          <p:cNvSpPr/>
          <p:nvPr/>
        </p:nvSpPr>
        <p:spPr>
          <a:xfrm>
            <a:off x="3242842" y="1450177"/>
            <a:ext cx="501468" cy="2736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rgbClr val="FF0000"/>
                </a:solidFill>
              </a:ln>
              <a:noFill/>
            </a:endParaRPr>
          </a:p>
        </p:txBody>
      </p: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081C9901-21DB-D758-E222-54500E8D4F1B}"/>
              </a:ext>
            </a:extLst>
          </p:cNvPr>
          <p:cNvCxnSpPr>
            <a:cxnSpLocks/>
          </p:cNvCxnSpPr>
          <p:nvPr/>
        </p:nvCxnSpPr>
        <p:spPr>
          <a:xfrm>
            <a:off x="3791114" y="1581310"/>
            <a:ext cx="50146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림 6">
            <a:extLst>
              <a:ext uri="{FF2B5EF4-FFF2-40B4-BE49-F238E27FC236}">
                <a16:creationId xmlns:a16="http://schemas.microsoft.com/office/drawing/2014/main" id="{B5213FB2-C690-4C48-519C-9D20DAF9D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96" y="836712"/>
            <a:ext cx="6765932" cy="388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50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78"/>
          <p:cNvSpPr>
            <a:spLocks noChangeArrowheads="1"/>
          </p:cNvSpPr>
          <p:nvPr/>
        </p:nvSpPr>
        <p:spPr bwMode="auto">
          <a:xfrm>
            <a:off x="2717053" y="3068960"/>
            <a:ext cx="4471894" cy="720080"/>
          </a:xfrm>
          <a:prstGeom prst="rect">
            <a:avLst/>
          </a:prstGeom>
          <a:solidFill>
            <a:srgbClr val="99CCFF"/>
          </a:solidFill>
          <a:ln w="28575">
            <a:noFill/>
            <a:prstDash val="sysDot"/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ko-KR" altLang="en-US" sz="2400" b="1" dirty="0">
                <a:solidFill>
                  <a:srgbClr val="000000"/>
                </a:solidFill>
                <a:latin typeface="+mn-ea"/>
              </a:rPr>
              <a:t>참가자 정보 등록</a:t>
            </a:r>
            <a:endParaRPr lang="en-US" altLang="ko-KR" sz="2400" b="1" dirty="0">
              <a:solidFill>
                <a:srgbClr val="00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97637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FC81A1F1-8ABB-5EBD-D98E-416B21190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72" y="1421347"/>
            <a:ext cx="6765932" cy="2871749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</a:t>
            </a:r>
            <a:r>
              <a:rPr lang="en-US" altLang="ko-KR" dirty="0"/>
              <a:t>ID : SC_IPREC_004_1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ko-KR" altLang="en-US" dirty="0"/>
              <a:t>등록정보 확인</a:t>
            </a:r>
            <a:r>
              <a:rPr lang="en-US" altLang="ko-KR" dirty="0"/>
              <a:t>(</a:t>
            </a:r>
            <a:r>
              <a:rPr lang="ko-KR" altLang="en-US" dirty="0"/>
              <a:t>대한체육회에 등록된 정보와 본인 정보 일치 여부 확인</a:t>
            </a:r>
            <a:r>
              <a:rPr lang="en-US" altLang="ko-KR" dirty="0"/>
              <a:t>)</a:t>
            </a:r>
          </a:p>
          <a:p>
            <a:pPr marL="228600" indent="-228600">
              <a:buFont typeface="+mj-lt"/>
              <a:buAutoNum type="arabicPeriod"/>
            </a:pPr>
            <a:r>
              <a:rPr lang="ko-KR" altLang="en-US" dirty="0"/>
              <a:t>등록구분</a:t>
            </a:r>
            <a:endParaRPr lang="en-US" altLang="ko-KR" dirty="0"/>
          </a:p>
          <a:p>
            <a:pPr marL="228600" indent="-228600">
              <a:buFont typeface="+mj-lt"/>
              <a:buAutoNum type="arabicPeriod"/>
            </a:pPr>
            <a:r>
              <a:rPr lang="ko-KR" altLang="en-US" dirty="0"/>
              <a:t>종목</a:t>
            </a:r>
            <a:endParaRPr lang="en-US" altLang="ko-KR" dirty="0"/>
          </a:p>
          <a:p>
            <a:pPr marL="228600" indent="-228600">
              <a:buFont typeface="+mj-lt"/>
              <a:buAutoNum type="arabicPeriod"/>
            </a:pPr>
            <a:r>
              <a:rPr lang="ko-KR" altLang="en-US" dirty="0"/>
              <a:t>개인번호</a:t>
            </a:r>
            <a:endParaRPr lang="en-US" altLang="ko-KR" dirty="0"/>
          </a:p>
          <a:p>
            <a:pPr marL="228600" indent="-228600">
              <a:buFont typeface="+mj-lt"/>
              <a:buAutoNum type="arabicPeriod"/>
            </a:pPr>
            <a:r>
              <a:rPr lang="ko-KR" altLang="en-US" dirty="0"/>
              <a:t>이름</a:t>
            </a:r>
            <a:endParaRPr lang="en-US" altLang="ko-KR" dirty="0"/>
          </a:p>
          <a:p>
            <a:pPr marL="228600" indent="-228600">
              <a:buFont typeface="+mj-lt"/>
              <a:buAutoNum type="arabicPeriod"/>
            </a:pPr>
            <a:r>
              <a:rPr lang="ko-KR" altLang="en-US" dirty="0"/>
              <a:t>생년월일</a:t>
            </a:r>
            <a:r>
              <a:rPr lang="en-US" altLang="ko-KR" dirty="0"/>
              <a:t>/</a:t>
            </a:r>
            <a:r>
              <a:rPr lang="ko-KR" altLang="en-US" dirty="0"/>
              <a:t>성별</a:t>
            </a:r>
            <a:endParaRPr lang="en-US" altLang="ko-KR" dirty="0"/>
          </a:p>
          <a:p>
            <a:pPr marL="228600" indent="-228600">
              <a:buFont typeface="+mj-lt"/>
              <a:buAutoNum type="arabicPeriod"/>
            </a:pPr>
            <a:r>
              <a:rPr lang="ko-KR" altLang="en-US" dirty="0"/>
              <a:t>체육인번호</a:t>
            </a:r>
            <a:endParaRPr lang="en-US" altLang="ko-KR" dirty="0"/>
          </a:p>
          <a:p>
            <a:pPr marL="228600" indent="-228600">
              <a:buFont typeface="+mj-lt"/>
              <a:buAutoNum type="arabicPeriod"/>
            </a:pPr>
            <a:r>
              <a:rPr lang="ko-KR" altLang="en-US" dirty="0"/>
              <a:t>소속팀</a:t>
            </a:r>
            <a:endParaRPr lang="en-US" altLang="ko-KR" dirty="0"/>
          </a:p>
          <a:p>
            <a:pPr marL="228600" indent="-228600">
              <a:buFont typeface="+mj-lt"/>
              <a:buAutoNum type="arabicPeriod"/>
            </a:pPr>
            <a:r>
              <a:rPr lang="ko-KR" altLang="en-US" dirty="0"/>
              <a:t>보완요청 사항</a:t>
            </a:r>
            <a:endParaRPr lang="en-US" altLang="ko-KR" dirty="0"/>
          </a:p>
          <a:p>
            <a:pPr marL="171450" indent="-171450">
              <a:buFontTx/>
              <a:buChar char="-"/>
            </a:pPr>
            <a:r>
              <a:rPr lang="ko-KR" altLang="en-US" dirty="0"/>
              <a:t>보완요청 사항이 존재할 경우 해당 항목이 활성화 되며  보완요청 사항이 존재하지 않을 경우 비활성화</a:t>
            </a:r>
            <a:endParaRPr lang="en-US" altLang="ko-KR" dirty="0"/>
          </a:p>
          <a:p>
            <a:endParaRPr lang="en-US" altLang="ko-K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66E6C0-710E-4725-8A26-8C9B37FE7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4648" y="172154"/>
            <a:ext cx="5723125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ko-KR" altLang="en-US" sz="1200" b="1" dirty="0">
                <a:latin typeface="돋움" pitchFamily="50" charset="-127"/>
                <a:ea typeface="돋움" pitchFamily="50" charset="-127"/>
              </a:rPr>
              <a:t>참가자정보 등록 </a:t>
            </a:r>
            <a:r>
              <a:rPr lang="en-US" altLang="ko-KR" sz="1200" b="1" dirty="0">
                <a:latin typeface="돋움" pitchFamily="50" charset="-127"/>
                <a:ea typeface="돋움" pitchFamily="50" charset="-127"/>
              </a:rPr>
              <a:t>&gt; </a:t>
            </a:r>
            <a:r>
              <a:rPr lang="ko-KR" altLang="en-US" sz="1200" b="1" dirty="0">
                <a:latin typeface="돋움" pitchFamily="50" charset="-127"/>
                <a:ea typeface="돋움" pitchFamily="50" charset="-127"/>
              </a:rPr>
              <a:t>등록정보 확인</a:t>
            </a:r>
            <a:endParaRPr kumimoji="0" lang="ko-KR" altLang="en-US" sz="1200" b="1" dirty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DD1E5A1F-345C-83DA-B15B-34496DF133C5}"/>
              </a:ext>
            </a:extLst>
          </p:cNvPr>
          <p:cNvSpPr/>
          <p:nvPr/>
        </p:nvSpPr>
        <p:spPr>
          <a:xfrm>
            <a:off x="272480" y="3804412"/>
            <a:ext cx="3600400" cy="4886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877386328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20008</TotalTime>
  <Words>697</Words>
  <Application>Microsoft Office PowerPoint</Application>
  <PresentationFormat>A4 용지(210x297mm)</PresentationFormat>
  <Paragraphs>121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9" baseType="lpstr">
      <vt:lpstr>돋움</vt:lpstr>
      <vt:lpstr>맑은 고딕</vt:lpstr>
      <vt:lpstr>맑은 고딕</vt:lpstr>
      <vt:lpstr>산돌고딕 M</vt:lpstr>
      <vt:lpstr>Arial</vt:lpstr>
      <vt:lpstr>Tahoma</vt:lpstr>
      <vt:lpstr>2_Office 테마</vt:lpstr>
      <vt:lpstr>PowerPoint 프레젠테이션</vt:lpstr>
      <vt:lpstr>화면ID : SC_IPREC_001</vt:lpstr>
      <vt:lpstr>PowerPoint 프레젠테이션</vt:lpstr>
      <vt:lpstr>화면ID : SC_IPREC_002_1</vt:lpstr>
      <vt:lpstr>화면ID : SC_IPREC_002_2</vt:lpstr>
      <vt:lpstr>PowerPoint 프레젠테이션</vt:lpstr>
      <vt:lpstr>화면ID : SC_IPREC_003</vt:lpstr>
      <vt:lpstr>PowerPoint 프레젠테이션</vt:lpstr>
      <vt:lpstr>화면ID : SC_IPREC_004_1</vt:lpstr>
      <vt:lpstr>화면ID : SC_IPREC_004_2</vt:lpstr>
      <vt:lpstr>화면ID : SC_IPREC_004_3</vt:lpstr>
      <vt:lpstr>화면ID : SC_IPREC_004_4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SoulfooD</dc:creator>
  <cp:lastModifiedBy>오채호</cp:lastModifiedBy>
  <cp:revision>2000</cp:revision>
  <cp:lastPrinted>2019-11-07T02:39:11Z</cp:lastPrinted>
  <dcterms:created xsi:type="dcterms:W3CDTF">2011-01-17T09:48:14Z</dcterms:created>
  <dcterms:modified xsi:type="dcterms:W3CDTF">2026-04-08T12:10:47Z</dcterms:modified>
</cp:coreProperties>
</file>