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4"/>
  </p:notesMasterIdLst>
  <p:sldIdLst>
    <p:sldId id="770" r:id="rId2"/>
    <p:sldId id="1427" r:id="rId3"/>
    <p:sldId id="1520" r:id="rId4"/>
    <p:sldId id="1513" r:id="rId5"/>
    <p:sldId id="1523" r:id="rId6"/>
    <p:sldId id="1524" r:id="rId7"/>
    <p:sldId id="1514" r:id="rId8"/>
    <p:sldId id="1521" r:id="rId9"/>
    <p:sldId id="1515" r:id="rId10"/>
    <p:sldId id="1517" r:id="rId11"/>
    <p:sldId id="1526" r:id="rId12"/>
    <p:sldId id="1519" r:id="rId13"/>
  </p:sldIdLst>
  <p:sldSz cx="9906000" cy="6858000" type="A4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유창원" initials="유" lastIdx="1" clrIdx="0">
    <p:extLst>
      <p:ext uri="{19B8F6BF-5375-455C-9EA6-DF929625EA0E}">
        <p15:presenceInfo xmlns:p15="http://schemas.microsoft.com/office/powerpoint/2012/main" userId="유창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2D52A-A9E4-417B-B874-FCC1AE51C80B}" v="1" dt="2026-04-08T12:43:53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45" autoAdjust="0"/>
    <p:restoredTop sz="96279" autoAdjust="0"/>
  </p:normalViewPr>
  <p:slideViewPr>
    <p:cSldViewPr>
      <p:cViewPr varScale="1">
        <p:scale>
          <a:sx n="167" d="100"/>
          <a:sy n="167" d="100"/>
        </p:scale>
        <p:origin x="2068" y="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3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994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오채호" userId="cdc09563-9da3-4ca1-92e7-458841827598" providerId="ADAL" clId="{80F9F88C-123B-4DE5-9D55-F8DC23CBF1F6}"/>
    <pc:docChg chg="custSel delSld modSld">
      <pc:chgData name="오채호" userId="cdc09563-9da3-4ca1-92e7-458841827598" providerId="ADAL" clId="{80F9F88C-123B-4DE5-9D55-F8DC23CBF1F6}" dt="2026-04-08T12:49:40.647" v="184" actId="47"/>
      <pc:docMkLst>
        <pc:docMk/>
      </pc:docMkLst>
      <pc:sldChg chg="addSp delSp modSp mod">
        <pc:chgData name="오채호" userId="cdc09563-9da3-4ca1-92e7-458841827598" providerId="ADAL" clId="{80F9F88C-123B-4DE5-9D55-F8DC23CBF1F6}" dt="2026-04-08T12:43:31.081" v="157" actId="20577"/>
        <pc:sldMkLst>
          <pc:docMk/>
          <pc:sldMk cId="432781628" sldId="1517"/>
        </pc:sldMkLst>
        <pc:spChg chg="mod">
          <ac:chgData name="오채호" userId="cdc09563-9da3-4ca1-92e7-458841827598" providerId="ADAL" clId="{80F9F88C-123B-4DE5-9D55-F8DC23CBF1F6}" dt="2026-04-08T12:43:31.081" v="157" actId="20577"/>
          <ac:spMkLst>
            <pc:docMk/>
            <pc:sldMk cId="432781628" sldId="1517"/>
            <ac:spMk id="5" creationId="{00000000-0000-0000-0000-000000000000}"/>
          </ac:spMkLst>
        </pc:spChg>
        <pc:picChg chg="del">
          <ac:chgData name="오채호" userId="cdc09563-9da3-4ca1-92e7-458841827598" providerId="ADAL" clId="{80F9F88C-123B-4DE5-9D55-F8DC23CBF1F6}" dt="2026-04-08T12:29:03.032" v="79" actId="478"/>
          <ac:picMkLst>
            <pc:docMk/>
            <pc:sldMk cId="432781628" sldId="1517"/>
            <ac:picMk id="4" creationId="{5BC17EBE-EFA6-019C-55D0-9377CDDFF4F1}"/>
          </ac:picMkLst>
        </pc:picChg>
        <pc:picChg chg="add del mod">
          <ac:chgData name="오채호" userId="cdc09563-9da3-4ca1-92e7-458841827598" providerId="ADAL" clId="{80F9F88C-123B-4DE5-9D55-F8DC23CBF1F6}" dt="2026-04-08T12:27:58.835" v="64" actId="478"/>
          <ac:picMkLst>
            <pc:docMk/>
            <pc:sldMk cId="432781628" sldId="1517"/>
            <ac:picMk id="7" creationId="{7E7B755F-9742-DBC4-990B-C178E2976387}"/>
          </ac:picMkLst>
        </pc:picChg>
        <pc:picChg chg="del">
          <ac:chgData name="오채호" userId="cdc09563-9da3-4ca1-92e7-458841827598" providerId="ADAL" clId="{80F9F88C-123B-4DE5-9D55-F8DC23CBF1F6}" dt="2026-04-08T12:28:00.591" v="65" actId="478"/>
          <ac:picMkLst>
            <pc:docMk/>
            <pc:sldMk cId="432781628" sldId="1517"/>
            <ac:picMk id="9" creationId="{8627E600-3EA3-BE3E-A257-9ABC2BE3A898}"/>
          </ac:picMkLst>
        </pc:picChg>
        <pc:picChg chg="add mod">
          <ac:chgData name="오채호" userId="cdc09563-9da3-4ca1-92e7-458841827598" providerId="ADAL" clId="{80F9F88C-123B-4DE5-9D55-F8DC23CBF1F6}" dt="2026-04-08T12:29:38.525" v="143" actId="1076"/>
          <ac:picMkLst>
            <pc:docMk/>
            <pc:sldMk cId="432781628" sldId="1517"/>
            <ac:picMk id="10" creationId="{53709ED4-D9DA-FE51-53F9-1F5E043E8EB7}"/>
          </ac:picMkLst>
        </pc:picChg>
        <pc:picChg chg="add mod">
          <ac:chgData name="오채호" userId="cdc09563-9da3-4ca1-92e7-458841827598" providerId="ADAL" clId="{80F9F88C-123B-4DE5-9D55-F8DC23CBF1F6}" dt="2026-04-08T12:29:34.964" v="142" actId="14100"/>
          <ac:picMkLst>
            <pc:docMk/>
            <pc:sldMk cId="432781628" sldId="1517"/>
            <ac:picMk id="12" creationId="{E473F554-3E05-9D57-07C6-B62178E6136C}"/>
          </ac:picMkLst>
        </pc:picChg>
        <pc:picChg chg="add del mod">
          <ac:chgData name="오채호" userId="cdc09563-9da3-4ca1-92e7-458841827598" providerId="ADAL" clId="{80F9F88C-123B-4DE5-9D55-F8DC23CBF1F6}" dt="2026-04-08T12:29:26.343" v="139" actId="478"/>
          <ac:picMkLst>
            <pc:docMk/>
            <pc:sldMk cId="432781628" sldId="1517"/>
            <ac:picMk id="14" creationId="{26B0A18D-7945-7E91-9D34-28FB7AD1EFE7}"/>
          </ac:picMkLst>
        </pc:picChg>
      </pc:sldChg>
      <pc:sldChg chg="addSp delSp modSp mod">
        <pc:chgData name="오채호" userId="cdc09563-9da3-4ca1-92e7-458841827598" providerId="ADAL" clId="{80F9F88C-123B-4DE5-9D55-F8DC23CBF1F6}" dt="2026-04-08T12:24:17.651" v="22" actId="1037"/>
        <pc:sldMkLst>
          <pc:docMk/>
          <pc:sldMk cId="2046559057" sldId="1523"/>
        </pc:sldMkLst>
        <pc:picChg chg="add mod">
          <ac:chgData name="오채호" userId="cdc09563-9da3-4ca1-92e7-458841827598" providerId="ADAL" clId="{80F9F88C-123B-4DE5-9D55-F8DC23CBF1F6}" dt="2026-04-08T12:24:17.651" v="22" actId="1037"/>
          <ac:picMkLst>
            <pc:docMk/>
            <pc:sldMk cId="2046559057" sldId="1523"/>
            <ac:picMk id="4" creationId="{9B8D4E42-B5A3-CC5F-0AAD-13B6E59EC383}"/>
          </ac:picMkLst>
        </pc:picChg>
        <pc:picChg chg="del">
          <ac:chgData name="오채호" userId="cdc09563-9da3-4ca1-92e7-458841827598" providerId="ADAL" clId="{80F9F88C-123B-4DE5-9D55-F8DC23CBF1F6}" dt="2026-04-08T12:24:12.205" v="0" actId="478"/>
          <ac:picMkLst>
            <pc:docMk/>
            <pc:sldMk cId="2046559057" sldId="1523"/>
            <ac:picMk id="11" creationId="{98B5B165-44A8-1BAF-7FD9-BAF5AC9F19E9}"/>
          </ac:picMkLst>
        </pc:picChg>
      </pc:sldChg>
      <pc:sldChg chg="addSp delSp modSp mod">
        <pc:chgData name="오채호" userId="cdc09563-9da3-4ca1-92e7-458841827598" providerId="ADAL" clId="{80F9F88C-123B-4DE5-9D55-F8DC23CBF1F6}" dt="2026-04-08T12:49:34.027" v="183" actId="1037"/>
        <pc:sldMkLst>
          <pc:docMk/>
          <pc:sldMk cId="3517441157" sldId="1526"/>
        </pc:sldMkLst>
        <pc:spChg chg="mod">
          <ac:chgData name="오채호" userId="cdc09563-9da3-4ca1-92e7-458841827598" providerId="ADAL" clId="{80F9F88C-123B-4DE5-9D55-F8DC23CBF1F6}" dt="2026-04-08T12:43:53.505" v="160"/>
          <ac:spMkLst>
            <pc:docMk/>
            <pc:sldMk cId="3517441157" sldId="1526"/>
            <ac:spMk id="5" creationId="{00000000-0000-0000-0000-000000000000}"/>
          </ac:spMkLst>
        </pc:spChg>
        <pc:picChg chg="del">
          <ac:chgData name="오채호" userId="cdc09563-9da3-4ca1-92e7-458841827598" providerId="ADAL" clId="{80F9F88C-123B-4DE5-9D55-F8DC23CBF1F6}" dt="2026-04-08T12:43:38.993" v="159" actId="478"/>
          <ac:picMkLst>
            <pc:docMk/>
            <pc:sldMk cId="3517441157" sldId="1526"/>
            <ac:picMk id="4" creationId="{F1DB2489-F3FD-564A-80BC-AF078E373AE9}"/>
          </ac:picMkLst>
        </pc:picChg>
        <pc:picChg chg="add del mod">
          <ac:chgData name="오채호" userId="cdc09563-9da3-4ca1-92e7-458841827598" providerId="ADAL" clId="{80F9F88C-123B-4DE5-9D55-F8DC23CBF1F6}" dt="2026-04-08T12:49:30.593" v="164" actId="478"/>
          <ac:picMkLst>
            <pc:docMk/>
            <pc:sldMk cId="3517441157" sldId="1526"/>
            <ac:picMk id="7" creationId="{50E4A7A5-12E2-71EE-B4DA-3B4C807C9252}"/>
          </ac:picMkLst>
        </pc:picChg>
        <pc:picChg chg="del">
          <ac:chgData name="오채호" userId="cdc09563-9da3-4ca1-92e7-458841827598" providerId="ADAL" clId="{80F9F88C-123B-4DE5-9D55-F8DC23CBF1F6}" dt="2026-04-08T12:43:38.588" v="158" actId="478"/>
          <ac:picMkLst>
            <pc:docMk/>
            <pc:sldMk cId="3517441157" sldId="1526"/>
            <ac:picMk id="8" creationId="{3A64B8E4-6A7A-1961-E230-017A9606EDB5}"/>
          </ac:picMkLst>
        </pc:picChg>
        <pc:picChg chg="add mod">
          <ac:chgData name="오채호" userId="cdc09563-9da3-4ca1-92e7-458841827598" providerId="ADAL" clId="{80F9F88C-123B-4DE5-9D55-F8DC23CBF1F6}" dt="2026-04-08T12:49:34.027" v="183" actId="1037"/>
          <ac:picMkLst>
            <pc:docMk/>
            <pc:sldMk cId="3517441157" sldId="1526"/>
            <ac:picMk id="10" creationId="{88EA1FDE-D7A8-B036-B139-0449DF31187E}"/>
          </ac:picMkLst>
        </pc:picChg>
      </pc:sldChg>
      <pc:sldChg chg="del">
        <pc:chgData name="오채호" userId="cdc09563-9da3-4ca1-92e7-458841827598" providerId="ADAL" clId="{80F9F88C-123B-4DE5-9D55-F8DC23CBF1F6}" dt="2026-04-08T12:49:40.647" v="184" actId="47"/>
        <pc:sldMkLst>
          <pc:docMk/>
          <pc:sldMk cId="3475205026" sldId="15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D211C78B-B218-46ED-87A9-72AE8032C024}" type="datetimeFigureOut">
              <a:rPr lang="ko-KR" altLang="en-US" smtClean="0"/>
              <a:pPr/>
              <a:t>2026-04-08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68350"/>
            <a:ext cx="554196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D3BDC564-DCF0-4A42-A6DB-9B206BF027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58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기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393F63BA-0F8E-4851-9B2B-A39565E63356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945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컨텐츠 - 이전, 다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E06B7633-19C8-4610-A2CD-FC9CCE2D5832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4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Line 44"/>
          <p:cNvSpPr>
            <a:spLocks noChangeShapeType="1"/>
          </p:cNvSpPr>
          <p:nvPr userDrawn="1"/>
        </p:nvSpPr>
        <p:spPr bwMode="auto">
          <a:xfrm>
            <a:off x="1784350" y="409575"/>
            <a:ext cx="0" cy="605790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Malgun Gothic" pitchFamily="50" charset="-127"/>
            </a:endParaRPr>
          </a:p>
        </p:txBody>
      </p:sp>
      <p:sp>
        <p:nvSpPr>
          <p:cNvPr id="11" name="Rectangle 52"/>
          <p:cNvSpPr>
            <a:spLocks noChangeArrowheads="1"/>
          </p:cNvSpPr>
          <p:nvPr userDrawn="1"/>
        </p:nvSpPr>
        <p:spPr bwMode="auto">
          <a:xfrm>
            <a:off x="90488" y="6454775"/>
            <a:ext cx="7454900" cy="287338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defRPr/>
            </a:pPr>
            <a:r>
              <a:rPr kumimoji="0" lang="ko-KR" altLang="en-US" sz="1200" b="1">
                <a:solidFill>
                  <a:srgbClr val="FFFFFF"/>
                </a:solidFill>
                <a:latin typeface="돋움" pitchFamily="50" charset="-127"/>
                <a:ea typeface="돋움" pitchFamily="50" charset="-127"/>
              </a:rPr>
              <a:t>다음페이지 이어짐</a:t>
            </a:r>
          </a:p>
        </p:txBody>
      </p:sp>
      <p:sp>
        <p:nvSpPr>
          <p:cNvPr id="12" name="Rectangle 53"/>
          <p:cNvSpPr>
            <a:spLocks noChangeArrowheads="1"/>
          </p:cNvSpPr>
          <p:nvPr userDrawn="1"/>
        </p:nvSpPr>
        <p:spPr bwMode="auto">
          <a:xfrm>
            <a:off x="90488" y="122238"/>
            <a:ext cx="7454900" cy="287337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defRPr/>
            </a:pPr>
            <a:r>
              <a:rPr kumimoji="0" lang="ko-KR" altLang="en-US" sz="1200" b="1">
                <a:solidFill>
                  <a:srgbClr val="FFFFFF"/>
                </a:solidFill>
                <a:latin typeface="돋움" pitchFamily="50" charset="-127"/>
                <a:ea typeface="돋움" pitchFamily="50" charset="-127"/>
              </a:rPr>
              <a:t>이전페이지 이어짐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5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5305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컨텐츠 - 이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FB01B158-ADE8-4656-9003-AB3202CAF885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4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Line 44"/>
          <p:cNvSpPr>
            <a:spLocks noChangeShapeType="1"/>
          </p:cNvSpPr>
          <p:nvPr userDrawn="1"/>
        </p:nvSpPr>
        <p:spPr bwMode="auto">
          <a:xfrm>
            <a:off x="1784350" y="409575"/>
            <a:ext cx="0" cy="605790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Malgun Gothic" pitchFamily="50" charset="-127"/>
            </a:endParaRPr>
          </a:p>
        </p:txBody>
      </p:sp>
      <p:sp>
        <p:nvSpPr>
          <p:cNvPr id="13" name="Rectangle 53"/>
          <p:cNvSpPr>
            <a:spLocks noChangeArrowheads="1"/>
          </p:cNvSpPr>
          <p:nvPr userDrawn="1"/>
        </p:nvSpPr>
        <p:spPr bwMode="auto">
          <a:xfrm>
            <a:off x="90488" y="122238"/>
            <a:ext cx="7454900" cy="287337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defRPr/>
            </a:pPr>
            <a:r>
              <a:rPr kumimoji="0" lang="ko-KR" altLang="en-US" sz="1200" b="1">
                <a:solidFill>
                  <a:srgbClr val="FFFFFF"/>
                </a:solidFill>
                <a:latin typeface="돋움" pitchFamily="50" charset="-127"/>
                <a:ea typeface="돋움" pitchFamily="50" charset="-127"/>
              </a:rPr>
              <a:t>이전페이지 이어짐</a:t>
            </a:r>
          </a:p>
        </p:txBody>
      </p:sp>
      <p:sp>
        <p:nvSpPr>
          <p:cNvPr id="14" name="Rectangle 42"/>
          <p:cNvSpPr>
            <a:spLocks noChangeArrowheads="1"/>
          </p:cNvSpPr>
          <p:nvPr userDrawn="1"/>
        </p:nvSpPr>
        <p:spPr bwMode="auto">
          <a:xfrm>
            <a:off x="163513" y="6453188"/>
            <a:ext cx="7310437" cy="2159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Footer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2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5209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팝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BE27F45A-CBBF-4BE6-88E7-3B48952CEE0E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1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09" marB="4570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09" marB="4570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09" marB="4570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09" marB="4570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09" marB="4570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5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8659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bg>
      <p:bgPr>
        <a:gradFill>
          <a:gsLst>
            <a:gs pos="0">
              <a:schemeClr val="bg1">
                <a:lumMod val="65000"/>
              </a:schemeClr>
            </a:gs>
            <a:gs pos="39999">
              <a:schemeClr val="bg1">
                <a:lumMod val="75000"/>
              </a:schemeClr>
            </a:gs>
            <a:gs pos="70000">
              <a:schemeClr val="bg1">
                <a:lumMod val="85000"/>
              </a:schemeClr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1714488"/>
            <a:ext cx="9906000" cy="2071702"/>
          </a:xfrm>
          <a:prstGeom prst="rect">
            <a:avLst/>
          </a:prstGeom>
          <a:solidFill>
            <a:srgbClr val="44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8092" y="2000240"/>
            <a:ext cx="9429816" cy="147002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400">
                <a:solidFill>
                  <a:srgbClr val="B3E4F3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71438" y="71438"/>
            <a:ext cx="9739346" cy="671514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56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393F63BA-0F8E-4851-9B2B-A39565E63356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418D732A-8C44-22C9-8452-85E877CEC3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18" y="77711"/>
            <a:ext cx="988132" cy="4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4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graphicFrame>
        <p:nvGraphicFramePr>
          <p:cNvPr id="8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516043"/>
              </p:ext>
            </p:extLst>
          </p:nvPr>
        </p:nvGraphicFramePr>
        <p:xfrm>
          <a:off x="101600" y="401638"/>
          <a:ext cx="7443788" cy="254000"/>
        </p:xfrm>
        <a:graphic>
          <a:graphicData uri="http://schemas.openxmlformats.org/drawingml/2006/table">
            <a:tbl>
              <a:tblPr/>
              <a:tblGrid>
                <a:gridCol w="744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990033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돋움" pitchFamily="50" charset="-127"/>
                      </a:endParaRPr>
                    </a:p>
                  </a:txBody>
                  <a:tcPr marL="36000" marR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0C755593-9098-404E-88CC-C7AE6B19CD5F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09057"/>
              </p:ext>
            </p:extLst>
          </p:nvPr>
        </p:nvGraphicFramePr>
        <p:xfrm>
          <a:off x="7616825" y="115889"/>
          <a:ext cx="2195513" cy="6523808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</a:t>
                      </a:r>
                      <a:r>
                        <a:rPr kumimoji="0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매뉴얼</a:t>
                      </a:r>
                      <a:endParaRPr kumimoji="0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146050" y="168275"/>
            <a:ext cx="2362826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국제종합경기대회 참가자정보 등록</a:t>
            </a:r>
            <a:endParaRPr kumimoji="0" lang="ko-KR" altLang="en-US" sz="1200" b="1" dirty="0">
              <a:solidFill>
                <a:schemeClr val="bg1">
                  <a:lumMod val="6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900"/>
            <a:ext cx="2183908" cy="5543036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32111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인 - 다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8A05D0D5-D43F-42CB-9F73-52D6D4083EB1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4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52"/>
          <p:cNvSpPr>
            <a:spLocks noChangeArrowheads="1"/>
          </p:cNvSpPr>
          <p:nvPr userDrawn="1"/>
        </p:nvSpPr>
        <p:spPr bwMode="auto">
          <a:xfrm>
            <a:off x="90488" y="6454775"/>
            <a:ext cx="7454900" cy="287338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defRPr/>
            </a:pPr>
            <a:r>
              <a:rPr kumimoji="0" lang="ko-KR" altLang="en-US" sz="1200" b="1">
                <a:solidFill>
                  <a:srgbClr val="FFFFFF"/>
                </a:solidFill>
                <a:latin typeface="돋움" pitchFamily="50" charset="-127"/>
                <a:ea typeface="돋움" pitchFamily="50" charset="-127"/>
              </a:rPr>
              <a:t>다음페이지 이어짐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368675" y="198438"/>
            <a:ext cx="4062413" cy="123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kumimoji="0" lang="ko-KR" altLang="en-US" sz="800" baseline="0" dirty="0">
                <a:latin typeface="돋움" pitchFamily="50" charset="-127"/>
                <a:ea typeface="돋움" pitchFamily="50" charset="-127"/>
              </a:rPr>
              <a:t>인터넷경기실적관리시스템</a:t>
            </a:r>
            <a:endParaRPr kumimoji="0" lang="ko-KR" altLang="en-US" sz="8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146050" y="168275"/>
            <a:ext cx="3459280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인터넷경기실적관리시스템 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-  </a:t>
            </a:r>
            <a:r>
              <a:rPr kumimoji="0" lang="ko-KR" altLang="en-US" sz="1200" b="1" dirty="0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가맹경기단체 </a:t>
            </a:r>
            <a:r>
              <a:rPr kumimoji="0" lang="ko-KR" altLang="en-US" sz="1200" b="1" dirty="0" err="1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종목명</a:t>
            </a:r>
            <a:endParaRPr kumimoji="0" lang="ko-KR" altLang="en-US" sz="1200" b="1" dirty="0">
              <a:solidFill>
                <a:schemeClr val="bg1">
                  <a:lumMod val="6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14" name="Group 2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44305665"/>
              </p:ext>
            </p:extLst>
          </p:nvPr>
        </p:nvGraphicFramePr>
        <p:xfrm>
          <a:off x="101600" y="401638"/>
          <a:ext cx="7443788" cy="254000"/>
        </p:xfrm>
        <a:graphic>
          <a:graphicData uri="http://schemas.openxmlformats.org/drawingml/2006/table">
            <a:tbl>
              <a:tblPr/>
              <a:tblGrid>
                <a:gridCol w="744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990033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돋움" pitchFamily="50" charset="-127"/>
                      </a:endParaRPr>
                    </a:p>
                  </a:txBody>
                  <a:tcPr marL="36000" marR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64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인 - 이전, 다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256A95E6-C632-4141-917B-3C6FB6C5B3EC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4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52"/>
          <p:cNvSpPr>
            <a:spLocks noChangeArrowheads="1"/>
          </p:cNvSpPr>
          <p:nvPr userDrawn="1"/>
        </p:nvSpPr>
        <p:spPr bwMode="auto">
          <a:xfrm>
            <a:off x="90488" y="6454775"/>
            <a:ext cx="7454900" cy="287338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defRPr/>
            </a:pPr>
            <a:r>
              <a:rPr kumimoji="0" lang="ko-KR" altLang="en-US" sz="1200" b="1">
                <a:solidFill>
                  <a:srgbClr val="FFFFFF"/>
                </a:solidFill>
                <a:latin typeface="돋움" pitchFamily="50" charset="-127"/>
                <a:ea typeface="돋움" pitchFamily="50" charset="-127"/>
              </a:rPr>
              <a:t>다음페이지 이어짐</a:t>
            </a:r>
          </a:p>
        </p:txBody>
      </p:sp>
      <p:sp>
        <p:nvSpPr>
          <p:cNvPr id="12" name="Rectangle 53"/>
          <p:cNvSpPr>
            <a:spLocks noChangeArrowheads="1"/>
          </p:cNvSpPr>
          <p:nvPr userDrawn="1"/>
        </p:nvSpPr>
        <p:spPr bwMode="auto">
          <a:xfrm>
            <a:off x="90488" y="122238"/>
            <a:ext cx="7454900" cy="287337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defRPr/>
            </a:pPr>
            <a:r>
              <a:rPr kumimoji="0" lang="ko-KR" altLang="en-US" sz="1200" b="1">
                <a:solidFill>
                  <a:srgbClr val="FFFFFF"/>
                </a:solidFill>
                <a:latin typeface="돋움" pitchFamily="50" charset="-127"/>
                <a:ea typeface="돋움" pitchFamily="50" charset="-127"/>
              </a:rPr>
              <a:t>이전페이지 이어짐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552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인 - 이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D6D556C8-4710-46CE-9D15-818FAAD7DB03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4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53"/>
          <p:cNvSpPr>
            <a:spLocks noChangeArrowheads="1"/>
          </p:cNvSpPr>
          <p:nvPr userDrawn="1"/>
        </p:nvSpPr>
        <p:spPr bwMode="auto">
          <a:xfrm>
            <a:off x="90488" y="122238"/>
            <a:ext cx="7454900" cy="287337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defRPr/>
            </a:pPr>
            <a:r>
              <a:rPr kumimoji="0" lang="ko-KR" altLang="en-US" sz="1200" b="1">
                <a:solidFill>
                  <a:srgbClr val="FFFFFF"/>
                </a:solidFill>
                <a:latin typeface="돋움" pitchFamily="50" charset="-127"/>
                <a:ea typeface="돋움" pitchFamily="50" charset="-127"/>
              </a:rPr>
              <a:t>이전페이지 이어짐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7" name="직사각형 16"/>
          <p:cNvSpPr>
            <a:spLocks noChangeArrowheads="1"/>
          </p:cNvSpPr>
          <p:nvPr userDrawn="1"/>
        </p:nvSpPr>
        <p:spPr bwMode="auto">
          <a:xfrm>
            <a:off x="1656184" y="6237288"/>
            <a:ext cx="4953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kumimoji="0" lang="ko-KR" altLang="en-US" sz="800" dirty="0">
                <a:latin typeface="돋움" pitchFamily="50" charset="-127"/>
                <a:ea typeface="돋움" pitchFamily="50" charset="-127"/>
              </a:rPr>
              <a:t>개인정보처리방침</a:t>
            </a:r>
          </a:p>
        </p:txBody>
      </p:sp>
      <p:sp>
        <p:nvSpPr>
          <p:cNvPr id="18" name="직사각형 17"/>
          <p:cNvSpPr>
            <a:spLocks noChangeArrowheads="1"/>
          </p:cNvSpPr>
          <p:nvPr userDrawn="1"/>
        </p:nvSpPr>
        <p:spPr bwMode="auto">
          <a:xfrm>
            <a:off x="1656184" y="6429375"/>
            <a:ext cx="495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kumimoji="0" lang="en-US" altLang="ko-KR" sz="800" dirty="0">
                <a:latin typeface="돋움" pitchFamily="50" charset="-127"/>
                <a:ea typeface="돋움" pitchFamily="50" charset="-127"/>
              </a:rPr>
              <a:t>COPYRIGHT(C) 2011 KOREAN OLYMPIC COMMITTEE. ALL RIGHTS RESERVED.</a:t>
            </a:r>
          </a:p>
          <a:p>
            <a:pPr>
              <a:defRPr/>
            </a:pPr>
            <a:r>
              <a:rPr kumimoji="0" lang="ko-KR" altLang="en-US" sz="800" dirty="0">
                <a:latin typeface="돋움" pitchFamily="50" charset="-127"/>
                <a:ea typeface="돋움" pitchFamily="50" charset="-127"/>
              </a:rPr>
              <a:t>서울시 송파구 </a:t>
            </a:r>
            <a:r>
              <a:rPr kumimoji="0" lang="ko-KR" altLang="en-US" sz="800" dirty="0" err="1">
                <a:latin typeface="돋움" pitchFamily="50" charset="-127"/>
                <a:ea typeface="돋움" pitchFamily="50" charset="-127"/>
              </a:rPr>
              <a:t>올림픽로</a:t>
            </a:r>
            <a:r>
              <a:rPr kumimoji="0" lang="ko-KR" altLang="en-US" sz="800" dirty="0">
                <a:latin typeface="돋움" pitchFamily="50" charset="-127"/>
                <a:ea typeface="돋움" pitchFamily="50" charset="-127"/>
              </a:rPr>
              <a:t> </a:t>
            </a:r>
            <a:r>
              <a:rPr kumimoji="0" lang="en-US" altLang="ko-KR" sz="800" dirty="0">
                <a:latin typeface="돋움" pitchFamily="50" charset="-127"/>
                <a:ea typeface="돋움" pitchFamily="50" charset="-127"/>
              </a:rPr>
              <a:t>426 </a:t>
            </a:r>
            <a:r>
              <a:rPr kumimoji="0" lang="ko-KR" altLang="en-US" sz="800" dirty="0">
                <a:latin typeface="돋움" pitchFamily="50" charset="-127"/>
                <a:ea typeface="돋움" pitchFamily="50" charset="-127"/>
              </a:rPr>
              <a:t>올림픽회관</a:t>
            </a:r>
            <a:r>
              <a:rPr kumimoji="0" lang="en-US" altLang="ko-KR" sz="800" dirty="0">
                <a:latin typeface="돋움" pitchFamily="50" charset="-127"/>
                <a:ea typeface="돋움" pitchFamily="50" charset="-127"/>
              </a:rPr>
              <a:t>(</a:t>
            </a:r>
            <a:r>
              <a:rPr kumimoji="0" lang="ko-KR" altLang="en-US" sz="800" dirty="0">
                <a:latin typeface="돋움" pitchFamily="50" charset="-127"/>
                <a:ea typeface="돋움" pitchFamily="50" charset="-127"/>
              </a:rPr>
              <a:t>방이동</a:t>
            </a:r>
            <a:r>
              <a:rPr kumimoji="0" lang="en-US" altLang="ko-KR" sz="800" dirty="0">
                <a:latin typeface="돋움" pitchFamily="50" charset="-127"/>
                <a:ea typeface="돋움" pitchFamily="50" charset="-127"/>
              </a:rPr>
              <a:t>) 135-749	</a:t>
            </a:r>
            <a:r>
              <a:rPr kumimoji="0" lang="ko-KR" altLang="en-US" sz="800" dirty="0">
                <a:latin typeface="돋움" pitchFamily="50" charset="-127"/>
                <a:ea typeface="돋움" pitchFamily="50" charset="-127"/>
              </a:rPr>
              <a:t>대표전화 </a:t>
            </a:r>
            <a:r>
              <a:rPr kumimoji="0" lang="en-US" altLang="ko-KR" sz="800" dirty="0">
                <a:latin typeface="돋움" pitchFamily="50" charset="-127"/>
                <a:ea typeface="돋움" pitchFamily="50" charset="-127"/>
              </a:rPr>
              <a:t>02)2144-8114</a:t>
            </a:r>
            <a:endParaRPr kumimoji="0" lang="ko-KR" altLang="en-US" sz="800" dirty="0">
              <a:latin typeface="돋움" pitchFamily="50" charset="-127"/>
              <a:ea typeface="돋움" pitchFamily="50" charset="-127"/>
            </a:endParaRPr>
          </a:p>
        </p:txBody>
      </p:sp>
      <p:cxnSp>
        <p:nvCxnSpPr>
          <p:cNvPr id="19" name="직선 연결선 18"/>
          <p:cNvCxnSpPr/>
          <p:nvPr userDrawn="1"/>
        </p:nvCxnSpPr>
        <p:spPr>
          <a:xfrm>
            <a:off x="90488" y="6165850"/>
            <a:ext cx="745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hero.sports.or.kr/img/common/bg_btm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2" y="6212127"/>
            <a:ext cx="1369862" cy="4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3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컨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7E762BAD-12FE-4CE8-8885-4D31FA90B397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4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Line 40"/>
          <p:cNvSpPr>
            <a:spLocks noChangeShapeType="1"/>
          </p:cNvSpPr>
          <p:nvPr userDrawn="1"/>
        </p:nvSpPr>
        <p:spPr bwMode="auto">
          <a:xfrm>
            <a:off x="1779588" y="1122363"/>
            <a:ext cx="5765800" cy="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latin typeface="Malgun Gothic" pitchFamily="50" charset="-127"/>
            </a:endParaRPr>
          </a:p>
        </p:txBody>
      </p:sp>
      <p:sp>
        <p:nvSpPr>
          <p:cNvPr id="11" name="Rectangle 42"/>
          <p:cNvSpPr>
            <a:spLocks noChangeArrowheads="1"/>
          </p:cNvSpPr>
          <p:nvPr userDrawn="1"/>
        </p:nvSpPr>
        <p:spPr bwMode="auto">
          <a:xfrm>
            <a:off x="163513" y="6453188"/>
            <a:ext cx="7310437" cy="2159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Footer</a:t>
            </a:r>
          </a:p>
        </p:txBody>
      </p:sp>
      <p:sp>
        <p:nvSpPr>
          <p:cNvPr id="12" name="Line 44"/>
          <p:cNvSpPr>
            <a:spLocks noChangeShapeType="1"/>
          </p:cNvSpPr>
          <p:nvPr userDrawn="1"/>
        </p:nvSpPr>
        <p:spPr bwMode="auto">
          <a:xfrm>
            <a:off x="1784350" y="909638"/>
            <a:ext cx="0" cy="5557837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Malgun Gothic" pitchFamily="50" charset="-127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9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5" name="TextBox 24"/>
          <p:cNvSpPr txBox="1">
            <a:spLocks noChangeArrowheads="1"/>
          </p:cNvSpPr>
          <p:nvPr userDrawn="1"/>
        </p:nvSpPr>
        <p:spPr bwMode="auto">
          <a:xfrm>
            <a:off x="3368675" y="198438"/>
            <a:ext cx="4062413" cy="123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kumimoji="0" lang="ko-KR" altLang="en-US" sz="800" baseline="0" dirty="0">
                <a:latin typeface="돋움" pitchFamily="50" charset="-127"/>
                <a:ea typeface="돋움" pitchFamily="50" charset="-127"/>
              </a:rPr>
              <a:t>인터넷경기실적관리시스템</a:t>
            </a:r>
            <a:endParaRPr kumimoji="0" lang="ko-KR" altLang="en-US" sz="8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 userDrawn="1"/>
        </p:nvSpPr>
        <p:spPr bwMode="auto">
          <a:xfrm>
            <a:off x="146050" y="168275"/>
            <a:ext cx="3459280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인터넷경기실적관리시스템 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-  </a:t>
            </a:r>
            <a:r>
              <a:rPr kumimoji="0" lang="ko-KR" altLang="en-US" sz="1200" b="1" dirty="0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가맹경기단체 </a:t>
            </a:r>
            <a:r>
              <a:rPr kumimoji="0" lang="ko-KR" altLang="en-US" sz="1200" b="1" dirty="0" err="1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종목명</a:t>
            </a:r>
            <a:endParaRPr kumimoji="0" lang="ko-KR" altLang="en-US" sz="1200" b="1" dirty="0">
              <a:solidFill>
                <a:schemeClr val="bg1">
                  <a:lumMod val="6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16" name="Group 2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91725064"/>
              </p:ext>
            </p:extLst>
          </p:nvPr>
        </p:nvGraphicFramePr>
        <p:xfrm>
          <a:off x="101600" y="401638"/>
          <a:ext cx="7443788" cy="254000"/>
        </p:xfrm>
        <a:graphic>
          <a:graphicData uri="http://schemas.openxmlformats.org/drawingml/2006/table">
            <a:tbl>
              <a:tblPr/>
              <a:tblGrid>
                <a:gridCol w="744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990033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돋움" pitchFamily="50" charset="-127"/>
                      </a:endParaRPr>
                    </a:p>
                  </a:txBody>
                  <a:tcPr marL="36000" marR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13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컨텐츠 - 다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5400" y="38100"/>
            <a:ext cx="9831388" cy="678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8100" y="44450"/>
            <a:ext cx="9812338" cy="6769100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90488" y="115888"/>
            <a:ext cx="7454900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ko-KR" altLang="en-US">
              <a:latin typeface="산돌고딕 M"/>
              <a:ea typeface="산돌고딕 M"/>
              <a:cs typeface="산돌고딕 M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013825" y="6596063"/>
            <a:ext cx="835025" cy="217487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ko-KR" sz="800">
                <a:latin typeface="돋움" pitchFamily="50" charset="-127"/>
                <a:ea typeface="돋움" pitchFamily="50" charset="-127"/>
              </a:rPr>
              <a:t>Page No : </a:t>
            </a:r>
            <a:fld id="{F2C603E2-B807-4FFE-BABC-01E2AE7AA2E1}" type="slidenum">
              <a:rPr kumimoji="0" lang="en-US" altLang="ko-KR" sz="800" b="1">
                <a:latin typeface="돋움" pitchFamily="50" charset="-127"/>
                <a:ea typeface="돋움" pitchFamily="50" charset="-127"/>
              </a:rPr>
              <a:pPr>
                <a:defRPr/>
              </a:pPr>
              <a:t>‹#›</a:t>
            </a:fld>
            <a:endParaRPr kumimoji="0" lang="en-US" altLang="ko-KR" sz="800" b="1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616825" y="115888"/>
          <a:ext cx="2195513" cy="6408754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Domain : Layout concept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Code :</a:t>
                      </a: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Description</a:t>
                      </a:r>
                      <a:endParaRPr kumimoji="0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1460" marR="91460"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Line 40"/>
          <p:cNvSpPr>
            <a:spLocks noChangeShapeType="1"/>
          </p:cNvSpPr>
          <p:nvPr userDrawn="1"/>
        </p:nvSpPr>
        <p:spPr bwMode="auto">
          <a:xfrm>
            <a:off x="1779588" y="1122363"/>
            <a:ext cx="5765800" cy="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latin typeface="Malgun Gothic" pitchFamily="50" charset="-127"/>
            </a:endParaRPr>
          </a:p>
        </p:txBody>
      </p:sp>
      <p:sp>
        <p:nvSpPr>
          <p:cNvPr id="11" name="Line 44"/>
          <p:cNvSpPr>
            <a:spLocks noChangeShapeType="1"/>
          </p:cNvSpPr>
          <p:nvPr userDrawn="1"/>
        </p:nvSpPr>
        <p:spPr bwMode="auto">
          <a:xfrm>
            <a:off x="1784350" y="909638"/>
            <a:ext cx="0" cy="5557837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Malgun Gothic" pitchFamily="50" charset="-127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17297" y="119474"/>
            <a:ext cx="2195042" cy="3603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900" b="1">
                <a:latin typeface="돋움" pitchFamily="50" charset="-127"/>
                <a:ea typeface="돋움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9" name="텍스트 개체 틀 44"/>
          <p:cNvSpPr>
            <a:spLocks noGrp="1"/>
          </p:cNvSpPr>
          <p:nvPr>
            <p:ph type="body" sz="quarter" idx="16"/>
          </p:nvPr>
        </p:nvSpPr>
        <p:spPr>
          <a:xfrm>
            <a:off x="7617296" y="1104899"/>
            <a:ext cx="2183908" cy="541667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돋움" pitchFamily="50" charset="-127"/>
                <a:ea typeface="돋움" pitchFamily="50" charset="-127"/>
              </a:defRPr>
            </a:lvl1pPr>
            <a:lvl2pPr marL="457200" indent="0">
              <a:buNone/>
              <a:defRPr sz="900">
                <a:latin typeface="돋움" pitchFamily="50" charset="-127"/>
                <a:ea typeface="돋움" pitchFamily="50" charset="-127"/>
              </a:defRPr>
            </a:lvl2pPr>
            <a:lvl3pPr marL="914400" indent="0">
              <a:buNone/>
              <a:defRPr sz="900">
                <a:latin typeface="돋움" pitchFamily="50" charset="-127"/>
                <a:ea typeface="돋움" pitchFamily="50" charset="-127"/>
              </a:defRPr>
            </a:lvl3pPr>
            <a:lvl4pPr marL="1371600" indent="0">
              <a:buNone/>
              <a:defRPr sz="900">
                <a:latin typeface="돋움" pitchFamily="50" charset="-127"/>
                <a:ea typeface="돋움" pitchFamily="50" charset="-127"/>
              </a:defRPr>
            </a:lvl4pPr>
            <a:lvl5pPr marL="1828800" indent="0">
              <a:buNone/>
              <a:defRPr sz="900">
                <a:latin typeface="돋움" pitchFamily="50" charset="-127"/>
                <a:ea typeface="돋움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5" name="TextBox 24"/>
          <p:cNvSpPr txBox="1">
            <a:spLocks noChangeArrowheads="1"/>
          </p:cNvSpPr>
          <p:nvPr userDrawn="1"/>
        </p:nvSpPr>
        <p:spPr bwMode="auto">
          <a:xfrm>
            <a:off x="3368675" y="198438"/>
            <a:ext cx="4062413" cy="123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kumimoji="0" lang="ko-KR" altLang="en-US" sz="800" baseline="0" dirty="0">
                <a:latin typeface="돋움" pitchFamily="50" charset="-127"/>
                <a:ea typeface="돋움" pitchFamily="50" charset="-127"/>
              </a:rPr>
              <a:t>인터넷경기실적관리시스템</a:t>
            </a:r>
            <a:endParaRPr kumimoji="0" lang="ko-KR" altLang="en-US" sz="8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 userDrawn="1"/>
        </p:nvSpPr>
        <p:spPr bwMode="auto">
          <a:xfrm>
            <a:off x="146050" y="168275"/>
            <a:ext cx="3459280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인터넷경기실적관리시스템 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-  </a:t>
            </a:r>
            <a:r>
              <a:rPr kumimoji="0" lang="ko-KR" altLang="en-US" sz="1200" b="1" dirty="0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가맹경기단체 </a:t>
            </a:r>
            <a:r>
              <a:rPr kumimoji="0" lang="ko-KR" altLang="en-US" sz="1200" b="1" dirty="0" err="1">
                <a:solidFill>
                  <a:schemeClr val="bg1">
                    <a:lumMod val="65000"/>
                  </a:schemeClr>
                </a:solidFill>
                <a:latin typeface="돋움" pitchFamily="50" charset="-127"/>
                <a:ea typeface="돋움" pitchFamily="50" charset="-127"/>
              </a:rPr>
              <a:t>종목명</a:t>
            </a:r>
            <a:endParaRPr kumimoji="0" lang="ko-KR" altLang="en-US" sz="1200" b="1" dirty="0">
              <a:solidFill>
                <a:schemeClr val="bg1">
                  <a:lumMod val="6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16" name="Group 2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14156657"/>
              </p:ext>
            </p:extLst>
          </p:nvPr>
        </p:nvGraphicFramePr>
        <p:xfrm>
          <a:off x="101600" y="401638"/>
          <a:ext cx="7443788" cy="254000"/>
        </p:xfrm>
        <a:graphic>
          <a:graphicData uri="http://schemas.openxmlformats.org/drawingml/2006/table">
            <a:tbl>
              <a:tblPr/>
              <a:tblGrid>
                <a:gridCol w="744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990033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돋움" pitchFamily="50" charset="-127"/>
                      </a:endParaRPr>
                    </a:p>
                  </a:txBody>
                  <a:tcPr marL="36000" marR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49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rgbClr val="898989"/>
                </a:solidFill>
                <a:ea typeface="맑은 고딕" pitchFamily="50" charset="-127"/>
              </a:defRPr>
            </a:lvl1pPr>
          </a:lstStyle>
          <a:p>
            <a:pPr>
              <a:defRPr/>
            </a:pPr>
            <a:fld id="{B9A4D9F3-0BE7-48F9-BBA6-1FEB7A2682D8}" type="datetimeFigureOut">
              <a:rPr lang="ko-KR" altLang="en-US"/>
              <a:pPr>
                <a:defRPr/>
              </a:pPr>
              <a:t>2026-04-08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solidFill>
                  <a:srgbClr val="898989"/>
                </a:solidFill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rgbClr val="898989"/>
                </a:solidFill>
                <a:ea typeface="맑은 고딕" pitchFamily="50" charset="-127"/>
              </a:defRPr>
            </a:lvl1pPr>
          </a:lstStyle>
          <a:p>
            <a:pPr>
              <a:defRPr/>
            </a:pPr>
            <a:fld id="{6CCDE200-69B5-4F1D-9EC7-4E54740E754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69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8"/>
          <p:cNvSpPr>
            <a:spLocks noChangeArrowheads="1"/>
          </p:cNvSpPr>
          <p:nvPr/>
        </p:nvSpPr>
        <p:spPr bwMode="auto">
          <a:xfrm>
            <a:off x="2717053" y="3068960"/>
            <a:ext cx="4471894" cy="720080"/>
          </a:xfrm>
          <a:prstGeom prst="rect">
            <a:avLst/>
          </a:prstGeom>
          <a:solidFill>
            <a:srgbClr val="99CCFF"/>
          </a:solidFill>
          <a:ln w="28575">
            <a:noFill/>
            <a:prstDash val="sysDot"/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+mn-ea"/>
              </a:rPr>
              <a:t>접속방법</a:t>
            </a:r>
            <a:endParaRPr lang="en-US" altLang="ko-KR" sz="2400" b="1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796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SC_IPREC_004_2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/>
              <a:t>기본정보 입력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여권용 증명사진 등록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여권사본 등록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영문</a:t>
            </a:r>
            <a:r>
              <a:rPr lang="en-US" altLang="ko-KR" dirty="0"/>
              <a:t>(</a:t>
            </a:r>
            <a:r>
              <a:rPr lang="ko-KR" altLang="en-US" dirty="0"/>
              <a:t>성</a:t>
            </a:r>
            <a:r>
              <a:rPr lang="en-US" altLang="ko-KR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영문</a:t>
            </a:r>
            <a:r>
              <a:rPr lang="en-US" altLang="ko-KR" dirty="0"/>
              <a:t>(</a:t>
            </a:r>
            <a:r>
              <a:rPr lang="ko-KR" altLang="en-US" dirty="0"/>
              <a:t>이름</a:t>
            </a:r>
            <a:r>
              <a:rPr lang="en-US" altLang="ko-KR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이메일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국적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출생국가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핸드폰 번호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여권번호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필수</a:t>
            </a:r>
            <a:r>
              <a:rPr lang="en-US" altLang="ko-KR" dirty="0"/>
              <a:t>) </a:t>
            </a:r>
            <a:r>
              <a:rPr lang="ko-KR" altLang="en-US" dirty="0"/>
              <a:t>여권만료일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여권용 증명사진 등록 안내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파일용량 </a:t>
            </a:r>
            <a:r>
              <a:rPr lang="en-US" altLang="ko-KR" dirty="0"/>
              <a:t>300KB </a:t>
            </a:r>
            <a:r>
              <a:rPr lang="ko-KR" altLang="en-US" dirty="0"/>
              <a:t>이상 </a:t>
            </a:r>
            <a:r>
              <a:rPr lang="en-US" altLang="ko-KR" dirty="0"/>
              <a:t>,3MB </a:t>
            </a:r>
            <a:r>
              <a:rPr lang="ko-KR" altLang="en-US" dirty="0"/>
              <a:t>미만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파일 규격 </a:t>
            </a:r>
            <a:r>
              <a:rPr lang="en-US" altLang="ko-KR" dirty="0"/>
              <a:t>425 X 531 </a:t>
            </a:r>
            <a:r>
              <a:rPr lang="ko-KR" altLang="en-US" dirty="0"/>
              <a:t>사이즈 이상 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JPG </a:t>
            </a:r>
            <a:r>
              <a:rPr lang="ko-KR" altLang="en-US" dirty="0"/>
              <a:t>형식의 이미지 파일만 가능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사진등록 안내 버튼 클릭 시 예시 이미지 확인 가능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위 조건이 충족이 안될 시  업로드 불가능 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여권사본등록 안내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실물의 여권 사진을 스캔한 파일로  </a:t>
            </a:r>
            <a:r>
              <a:rPr lang="en-US" altLang="ko-KR" dirty="0"/>
              <a:t>JPG </a:t>
            </a:r>
            <a:r>
              <a:rPr lang="ko-KR" altLang="en-US" dirty="0"/>
              <a:t>또는 </a:t>
            </a:r>
            <a:r>
              <a:rPr lang="en-US" altLang="ko-KR" dirty="0"/>
              <a:t>PDF</a:t>
            </a:r>
            <a:r>
              <a:rPr lang="ko-KR" altLang="en-US" dirty="0"/>
              <a:t>만 등록 가능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여권 만료일 </a:t>
            </a:r>
            <a:r>
              <a:rPr lang="en-US" altLang="ko-KR" dirty="0"/>
              <a:t>2026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31</a:t>
            </a:r>
            <a:r>
              <a:rPr lang="ko-KR" altLang="en-US" dirty="0"/>
              <a:t>일 이후의 여권만 유효하며 업로드 완료 후 </a:t>
            </a:r>
            <a:r>
              <a:rPr lang="en-US" altLang="ko-KR" dirty="0"/>
              <a:t>“</a:t>
            </a:r>
            <a:r>
              <a:rPr lang="ko-KR" altLang="en-US" dirty="0"/>
              <a:t>여권사본 저장이 완료되었습니다</a:t>
            </a:r>
            <a:r>
              <a:rPr lang="en-US" altLang="ko-KR" dirty="0"/>
              <a:t>.” </a:t>
            </a:r>
            <a:r>
              <a:rPr lang="ko-KR" altLang="en-US" dirty="0"/>
              <a:t>버튼 클릭하여 해당 파일 다운로드 가능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영문</a:t>
            </a:r>
            <a:r>
              <a:rPr lang="en-US" altLang="ko-KR" dirty="0"/>
              <a:t>(</a:t>
            </a:r>
            <a:r>
              <a:rPr lang="ko-KR" altLang="en-US" dirty="0"/>
              <a:t>이름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반드시 여권의 표출된 명과 일치해야 하며 여권에 띄어쓰기 여부를 잘 확인하여 기입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핸드폰 번호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010,011,016,017,018,019</a:t>
            </a:r>
            <a:r>
              <a:rPr lang="ko-KR" altLang="en-US" dirty="0"/>
              <a:t>의 휴대폰 국번만 등록가능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기입 된 번호로 추후 보완요청 메시지발송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여권만료일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2026</a:t>
            </a:r>
            <a:r>
              <a:rPr lang="ko-KR" altLang="en-US" dirty="0"/>
              <a:t>년</a:t>
            </a:r>
            <a:r>
              <a:rPr lang="en-US" altLang="ko-KR" dirty="0"/>
              <a:t>01</a:t>
            </a:r>
            <a:r>
              <a:rPr lang="ko-KR" altLang="en-US" dirty="0"/>
              <a:t>월</a:t>
            </a:r>
            <a:r>
              <a:rPr lang="en-US" altLang="ko-KR" dirty="0"/>
              <a:t>27</a:t>
            </a:r>
            <a:r>
              <a:rPr lang="ko-KR" altLang="en-US" dirty="0"/>
              <a:t>일 이후 부터 달력에서 선택 가능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참가자정보 등록 </a:t>
            </a:r>
            <a:r>
              <a:rPr lang="en-US" altLang="ko-KR" sz="1200" b="1" dirty="0">
                <a:latin typeface="돋움" pitchFamily="50" charset="-127"/>
                <a:ea typeface="돋움" pitchFamily="50" charset="-127"/>
              </a:rPr>
              <a:t>&gt; </a:t>
            </a: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기본정보 입력</a:t>
            </a:r>
            <a:endParaRPr kumimoji="0" lang="ko-KR" altLang="en-US" sz="1200" b="1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3709ED4-D9DA-FE51-53F9-1F5E043E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92" y="764704"/>
            <a:ext cx="1953164" cy="566776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473F554-3E05-9D57-07C6-B62178E61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908720"/>
            <a:ext cx="2304256" cy="5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8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SC_IPREC_004_3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/>
              <a:t>-</a:t>
            </a:r>
            <a:r>
              <a:rPr lang="ko-KR" altLang="en-US" dirty="0"/>
              <a:t>대회별 추가정보</a:t>
            </a:r>
            <a:r>
              <a:rPr lang="en-US" altLang="ko-KR" dirty="0"/>
              <a:t>-</a:t>
            </a:r>
          </a:p>
          <a:p>
            <a:r>
              <a:rPr lang="ko-KR" altLang="en-US" dirty="0"/>
              <a:t>각 대회별로 입력되는 정보로 모든 항목이 필수 항목으로 대회마다 입력항목이 변경</a:t>
            </a:r>
            <a:endParaRPr lang="en-US" altLang="ko-KR" dirty="0"/>
          </a:p>
          <a:p>
            <a:pPr algn="ctr"/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단체구분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계정에 부여된  종목으로 선택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참가종목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대회에 등록된 종목에 참가종목 정보가 조회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Category</a:t>
            </a:r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기본정보에 등록구분에 따라 참여역할 정보가 조회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Function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Category </a:t>
            </a:r>
            <a:r>
              <a:rPr lang="ko-KR" altLang="en-US" dirty="0"/>
              <a:t>선택에 따라 </a:t>
            </a:r>
            <a:r>
              <a:rPr lang="en-US" altLang="ko-KR" dirty="0"/>
              <a:t>Function </a:t>
            </a:r>
            <a:r>
              <a:rPr lang="ko-KR" altLang="en-US" dirty="0"/>
              <a:t>정보가</a:t>
            </a:r>
            <a:r>
              <a:rPr lang="en-US" altLang="ko-KR" dirty="0"/>
              <a:t> </a:t>
            </a:r>
            <a:r>
              <a:rPr lang="ko-KR" altLang="en-US" dirty="0"/>
              <a:t>조회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소속기관명</a:t>
            </a:r>
            <a:r>
              <a:rPr lang="en-US" altLang="ko-KR" dirty="0"/>
              <a:t>(</a:t>
            </a:r>
            <a:r>
              <a:rPr lang="ko-KR" altLang="en-US" dirty="0"/>
              <a:t>영문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1.    </a:t>
            </a:r>
            <a:r>
              <a:rPr lang="ko-KR" altLang="en-US" dirty="0"/>
              <a:t>소속된 기관 영문명 입력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소속기관명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소속된 기관 </a:t>
            </a:r>
            <a:r>
              <a:rPr lang="ko-KR" altLang="en-US" dirty="0" err="1"/>
              <a:t>한글명</a:t>
            </a:r>
            <a:r>
              <a:rPr lang="ko-KR" altLang="en-US" dirty="0"/>
              <a:t> 입력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세부종목명</a:t>
            </a:r>
            <a:r>
              <a:rPr lang="en-US" altLang="ko-KR" dirty="0"/>
              <a:t>(</a:t>
            </a:r>
            <a:r>
              <a:rPr lang="ko-KR" altLang="en-US" dirty="0"/>
              <a:t>영문</a:t>
            </a:r>
            <a:r>
              <a:rPr lang="en-US" altLang="ko-KR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세부종목 영문명 입력</a:t>
            </a:r>
            <a:endParaRPr lang="en-US" altLang="ko-KR" dirty="0"/>
          </a:p>
          <a:p>
            <a:pPr marL="171450" indent="-171450">
              <a:buFontTx/>
              <a:buChar char="-"/>
            </a:pPr>
            <a:endParaRPr lang="en-US" altLang="ko-KR" dirty="0"/>
          </a:p>
          <a:p>
            <a:pPr marL="171450" indent="-171450">
              <a:buFontTx/>
              <a:buChar char="-"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참가자정보 등록 </a:t>
            </a:r>
            <a:r>
              <a:rPr lang="en-US" altLang="ko-KR" sz="1200" b="1" dirty="0">
                <a:latin typeface="돋움" pitchFamily="50" charset="-127"/>
                <a:ea typeface="돋움" pitchFamily="50" charset="-127"/>
              </a:rPr>
              <a:t>&gt; </a:t>
            </a: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대회 별 추가정보 입력</a:t>
            </a:r>
            <a:r>
              <a:rPr lang="en-US" altLang="ko-KR" sz="1200" b="1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선수</a:t>
            </a:r>
            <a:r>
              <a:rPr lang="en-US" altLang="ko-KR" sz="1200" b="1" dirty="0">
                <a:latin typeface="돋움" pitchFamily="50" charset="-127"/>
                <a:ea typeface="돋움" pitchFamily="50" charset="-127"/>
              </a:rPr>
              <a:t>)</a:t>
            </a:r>
            <a:endParaRPr kumimoji="0" lang="ko-KR" altLang="en-US" sz="1200" b="1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8EA1FDE-D7A8-B036-B139-0449DF311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768" y="785568"/>
            <a:ext cx="2413780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4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SC_IPREC_004_5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/>
              <a:t>SNS</a:t>
            </a:r>
            <a:r>
              <a:rPr lang="ko-KR" altLang="en-US" dirty="0"/>
              <a:t>정보 입력</a:t>
            </a:r>
            <a:r>
              <a:rPr lang="en-US" altLang="ko-KR" dirty="0"/>
              <a:t>(</a:t>
            </a:r>
            <a:r>
              <a:rPr lang="ko-KR" altLang="en-US" dirty="0"/>
              <a:t>선택 입력사항</a:t>
            </a:r>
            <a:r>
              <a:rPr lang="en-US" altLang="ko-KR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선택</a:t>
            </a:r>
            <a:r>
              <a:rPr lang="en-US" altLang="ko-KR" dirty="0"/>
              <a:t>) SNS1 </a:t>
            </a:r>
            <a:r>
              <a:rPr lang="ko-KR" altLang="en-US" dirty="0"/>
              <a:t>선택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선택</a:t>
            </a:r>
            <a:r>
              <a:rPr lang="en-US" altLang="ko-KR" dirty="0"/>
              <a:t>) SNS1 </a:t>
            </a:r>
            <a:r>
              <a:rPr lang="ko-KR" altLang="en-US" dirty="0"/>
              <a:t>아이디 입력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선택</a:t>
            </a:r>
            <a:r>
              <a:rPr lang="en-US" altLang="ko-KR" dirty="0"/>
              <a:t>) SNS2 </a:t>
            </a:r>
            <a:r>
              <a:rPr lang="ko-KR" altLang="en-US" dirty="0"/>
              <a:t>선택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선택</a:t>
            </a:r>
            <a:r>
              <a:rPr lang="en-US" altLang="ko-KR" dirty="0"/>
              <a:t>) SNS2 </a:t>
            </a:r>
            <a:r>
              <a:rPr lang="ko-KR" altLang="en-US" dirty="0"/>
              <a:t>아이디 입력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선택</a:t>
            </a:r>
            <a:r>
              <a:rPr lang="en-US" altLang="ko-KR" dirty="0"/>
              <a:t>) SNS3 </a:t>
            </a:r>
            <a:r>
              <a:rPr lang="ko-KR" altLang="en-US" dirty="0"/>
              <a:t>선택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(</a:t>
            </a:r>
            <a:r>
              <a:rPr lang="ko-KR" altLang="en-US" dirty="0"/>
              <a:t>선택</a:t>
            </a:r>
            <a:r>
              <a:rPr lang="en-US" altLang="ko-KR" dirty="0"/>
              <a:t>) SNS3 </a:t>
            </a:r>
            <a:r>
              <a:rPr lang="ko-KR" altLang="en-US" dirty="0"/>
              <a:t>아이디 입력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SNS </a:t>
            </a:r>
            <a:r>
              <a:rPr lang="ko-KR" altLang="en-US" dirty="0"/>
              <a:t>선택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인스타그램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페이스북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유튜브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 err="1"/>
              <a:t>틱톡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SNS </a:t>
            </a:r>
            <a:r>
              <a:rPr lang="ko-KR" altLang="en-US" dirty="0"/>
              <a:t>아이디 입력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선택된 </a:t>
            </a:r>
            <a:r>
              <a:rPr lang="en-US" altLang="ko-KR" dirty="0"/>
              <a:t>SNS </a:t>
            </a:r>
            <a:r>
              <a:rPr lang="ko-KR" altLang="en-US" dirty="0"/>
              <a:t>아이디만 입력</a:t>
            </a:r>
            <a:endParaRPr lang="en-US" altLang="ko-KR" dirty="0"/>
          </a:p>
          <a:p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SNS </a:t>
            </a:r>
            <a:r>
              <a:rPr lang="ko-KR" altLang="en-US" dirty="0"/>
              <a:t>선택 시 아이디 입력 필수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SNS </a:t>
            </a:r>
            <a:r>
              <a:rPr lang="ko-KR" altLang="en-US" dirty="0"/>
              <a:t>아이디 입력 시 </a:t>
            </a:r>
            <a:r>
              <a:rPr lang="en-US" altLang="ko-KR" dirty="0"/>
              <a:t>SNS </a:t>
            </a:r>
            <a:r>
              <a:rPr lang="ko-KR" altLang="en-US" dirty="0"/>
              <a:t>선택 필수 </a:t>
            </a:r>
            <a:endParaRPr lang="en-US" altLang="ko-KR" dirty="0"/>
          </a:p>
          <a:p>
            <a:pPr marL="171450" indent="-171450">
              <a:buFontTx/>
              <a:buChar char="-"/>
            </a:pP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참가자정보 저장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모든 필수 정보를 입력 후 참가자 정보 저장 버튼을 클릭하여 해당 내용을 저장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저장 후 다시 해당 참가자 등록 페이지에 접근하여 대상자 등록 기간까지 수정 가능 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참가자정보 수정이 안될 경우 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대상자 정보 등록기간 종료 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대상자 정보가 종목단체에 확인되어 대한체육회 제출 했을 경우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위에 해당될 경우 등록정보 수정 페이지 접근이 불가능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참가자정보 등록 </a:t>
            </a:r>
            <a:r>
              <a:rPr lang="en-US" altLang="ko-KR" sz="1200" b="1" dirty="0">
                <a:latin typeface="돋움" pitchFamily="50" charset="-127"/>
                <a:ea typeface="돋움" pitchFamily="50" charset="-127"/>
              </a:rPr>
              <a:t>&gt; SNS</a:t>
            </a: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정보 입력 및 저장</a:t>
            </a:r>
            <a:endParaRPr kumimoji="0" lang="ko-KR" altLang="en-US" sz="1200" b="1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7DA5D72-5CA0-0F78-8D5B-968FF428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079" y="879252"/>
            <a:ext cx="3038977" cy="55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2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CE7A2485-BCD5-338A-53CB-AF12CC877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28" y="1901311"/>
            <a:ext cx="2791335" cy="455202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SC_IPREC_001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/>
              <a:t>접속방법</a:t>
            </a:r>
            <a:endParaRPr lang="en-US" altLang="ko-KR" dirty="0"/>
          </a:p>
          <a:p>
            <a:r>
              <a:rPr lang="ko-KR" altLang="en-US" dirty="0"/>
              <a:t>협회에서 안내 받은 사이트 주소를 웹 브라우저 주소창에 정확히 입력 후 사이트로 이동하시면 </a:t>
            </a:r>
            <a:r>
              <a:rPr lang="en-US" altLang="ko-KR" dirty="0"/>
              <a:t>“</a:t>
            </a:r>
            <a:r>
              <a:rPr lang="ko-KR" altLang="en-US" dirty="0"/>
              <a:t>로그인이 필요한 서비스입니다</a:t>
            </a:r>
            <a:r>
              <a:rPr lang="en-US" altLang="ko-KR" dirty="0"/>
              <a:t>. </a:t>
            </a:r>
            <a:r>
              <a:rPr lang="ko-KR" altLang="en-US" dirty="0"/>
              <a:t>확인을 클릭하면 로그인 화면으로 이동합니다</a:t>
            </a:r>
            <a:r>
              <a:rPr lang="en-US" altLang="ko-KR" dirty="0"/>
              <a:t>.” </a:t>
            </a:r>
            <a:r>
              <a:rPr lang="ko-KR" altLang="en-US" dirty="0"/>
              <a:t>메시지창이 표출되고 </a:t>
            </a:r>
            <a:r>
              <a:rPr lang="en-US" altLang="ko-KR" dirty="0"/>
              <a:t>“</a:t>
            </a:r>
            <a:r>
              <a:rPr lang="ko-KR" altLang="en-US" dirty="0"/>
              <a:t>확인</a:t>
            </a:r>
            <a:r>
              <a:rPr lang="en-US" altLang="ko-KR" dirty="0"/>
              <a:t>“ </a:t>
            </a:r>
            <a:r>
              <a:rPr lang="ko-KR" altLang="en-US" dirty="0"/>
              <a:t>버튼 을 클릭하여 </a:t>
            </a:r>
            <a:r>
              <a:rPr lang="ko-KR" altLang="en-US" dirty="0" err="1"/>
              <a:t>스포츠지원포털</a:t>
            </a:r>
            <a:r>
              <a:rPr lang="ko-KR" altLang="en-US" dirty="0"/>
              <a:t> 로그인 화면으로 이동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※ </a:t>
            </a:r>
            <a:r>
              <a:rPr lang="ko-KR" altLang="en-US" dirty="0"/>
              <a:t>협회에서 안내 받은 주소로  접속을 하지 않을 시 참가자등록 페이지 접근이 어렵습니다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  <a:p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로그인 </a:t>
            </a:r>
            <a:endParaRPr lang="en-US" altLang="ko-KR" dirty="0"/>
          </a:p>
          <a:p>
            <a:r>
              <a:rPr lang="ko-KR" altLang="en-US" dirty="0" err="1"/>
              <a:t>스포츠지원포털에</a:t>
            </a:r>
            <a:r>
              <a:rPr lang="ko-KR" altLang="en-US" dirty="0"/>
              <a:t> 가입되어 있는 대상자의 본인 명의 아이디로 로그인 하시면 국제종합경기대회 참가자 정보 등록 사이트로 이동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접속방법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140ED32-F2DC-CB66-8C5C-015F23A23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23" r="21285" b="73169"/>
          <a:stretch/>
        </p:blipFill>
        <p:spPr>
          <a:xfrm>
            <a:off x="2792760" y="836712"/>
            <a:ext cx="2232248" cy="106459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7A2C95A-947B-D165-2944-753678DC6D85}"/>
              </a:ext>
            </a:extLst>
          </p:cNvPr>
          <p:cNvSpPr/>
          <p:nvPr/>
        </p:nvSpPr>
        <p:spPr>
          <a:xfrm>
            <a:off x="4520952" y="1484784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97884C2-EA4F-F86D-DBC8-43538248A286}"/>
              </a:ext>
            </a:extLst>
          </p:cNvPr>
          <p:cNvCxnSpPr/>
          <p:nvPr/>
        </p:nvCxnSpPr>
        <p:spPr>
          <a:xfrm flipH="1">
            <a:off x="4520952" y="1700808"/>
            <a:ext cx="144016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92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8"/>
          <p:cNvSpPr>
            <a:spLocks noChangeArrowheads="1"/>
          </p:cNvSpPr>
          <p:nvPr/>
        </p:nvSpPr>
        <p:spPr bwMode="auto">
          <a:xfrm>
            <a:off x="2717053" y="3068960"/>
            <a:ext cx="4471894" cy="720080"/>
          </a:xfrm>
          <a:prstGeom prst="rect">
            <a:avLst/>
          </a:prstGeom>
          <a:solidFill>
            <a:srgbClr val="99CCFF"/>
          </a:solidFill>
          <a:ln w="28575">
            <a:noFill/>
            <a:prstDash val="sysDot"/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+mn-ea"/>
              </a:rPr>
              <a:t>약관 동의</a:t>
            </a:r>
            <a:endParaRPr lang="en-US" altLang="ko-KR" sz="2400" b="1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373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extLst>
              <a:ext uri="{FF2B5EF4-FFF2-40B4-BE49-F238E27FC236}">
                <a16:creationId xmlns:a16="http://schemas.microsoft.com/office/drawing/2014/main" id="{0F78021B-329F-076A-B894-102D8E435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768" y="1988840"/>
            <a:ext cx="1986517" cy="425827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SC_IPREC_002_01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불필요한 약관 동의 및 신청을 막기위해 종목단체가 지정한  등록대상자인지 시스템에서  확인 후 약관동의 페이지로 이동하며 등록 대상자가 아니면</a:t>
            </a:r>
            <a:r>
              <a:rPr lang="en-US" altLang="ko-KR" dirty="0"/>
              <a:t> “</a:t>
            </a:r>
            <a:r>
              <a:rPr lang="ko-KR" altLang="en-US" dirty="0"/>
              <a:t>신청대상자 정보가 존재하지 않습니다</a:t>
            </a:r>
            <a:r>
              <a:rPr lang="en-US" altLang="ko-KR" dirty="0"/>
              <a:t>”</a:t>
            </a:r>
            <a:r>
              <a:rPr lang="ko-KR" altLang="en-US" dirty="0"/>
              <a:t>라는 메시지 창 표출 후 </a:t>
            </a:r>
            <a:r>
              <a:rPr lang="ko-KR" altLang="en-US" dirty="0" err="1"/>
              <a:t>스포츠지원포털</a:t>
            </a:r>
            <a:r>
              <a:rPr lang="ko-KR" altLang="en-US" dirty="0"/>
              <a:t> 페이지로 이동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약관 동의 </a:t>
            </a:r>
            <a:r>
              <a:rPr kumimoji="0" lang="en-US" altLang="ko-KR" sz="1200" b="1" dirty="0">
                <a:latin typeface="돋움" pitchFamily="50" charset="-127"/>
                <a:ea typeface="돋움" pitchFamily="50" charset="-127"/>
              </a:rPr>
              <a:t>&gt; </a:t>
            </a: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신청대상자 정보 조회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EA9F393-2144-DEC8-FA18-49794EE30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62" b="25302"/>
          <a:stretch/>
        </p:blipFill>
        <p:spPr>
          <a:xfrm>
            <a:off x="2781279" y="927894"/>
            <a:ext cx="2293649" cy="749997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E75413-057C-8BAB-A1EA-6F230CB0A56A}"/>
              </a:ext>
            </a:extLst>
          </p:cNvPr>
          <p:cNvSpPr/>
          <p:nvPr/>
        </p:nvSpPr>
        <p:spPr>
          <a:xfrm>
            <a:off x="4625043" y="1352912"/>
            <a:ext cx="352449" cy="230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81C9901-21DB-D758-E222-54500E8D4F1B}"/>
              </a:ext>
            </a:extLst>
          </p:cNvPr>
          <p:cNvCxnSpPr>
            <a:cxnSpLocks/>
          </p:cNvCxnSpPr>
          <p:nvPr/>
        </p:nvCxnSpPr>
        <p:spPr>
          <a:xfrm>
            <a:off x="4625043" y="1583408"/>
            <a:ext cx="0" cy="519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3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0AD1F03-95B3-EB09-1C22-38B3D75FD5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14"/>
          <a:stretch>
            <a:fillRect/>
          </a:stretch>
        </p:blipFill>
        <p:spPr>
          <a:xfrm>
            <a:off x="632520" y="980728"/>
            <a:ext cx="2714932" cy="540059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SC_IPREC_002_02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약관 동의</a:t>
            </a:r>
            <a:endParaRPr lang="en-US" altLang="ko-KR" dirty="0"/>
          </a:p>
          <a:p>
            <a:r>
              <a:rPr lang="ko-KR" altLang="en-US" dirty="0"/>
              <a:t>로그인 후 대회의 개인정보 수집동의를 위한  약관 동의 페이지로 이동 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매 대회마다 약관 동의가 필요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en-US" altLang="ko-KR" dirty="0"/>
              <a:t>&gt; </a:t>
            </a:r>
            <a:r>
              <a:rPr lang="ko-KR" altLang="en-US" dirty="0"/>
              <a:t>아이콘을 클릭하면 개인정보 수집동의 내용이 펼쳐지며 하단에서 동의 여부를 체크 후 확인 버튼을 클릭하여 다음 으로 진행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해당 대회에 필수 항목은 필수로 동의해야 하며 하나라도 동의 하지 않을 경우 참가자 등록 불가능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대회 참가에 필요한  약관 동의는 최초 </a:t>
            </a:r>
            <a:r>
              <a:rPr lang="en-US" altLang="ko-KR" dirty="0"/>
              <a:t>1</a:t>
            </a:r>
            <a:r>
              <a:rPr lang="ko-KR" altLang="en-US" dirty="0"/>
              <a:t>회만 진행하며 하단 확인 버튼을 클릭하여 약관에 동의하면 추 후 약관동의페이지는 생성되지 않음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약관 동의 </a:t>
            </a:r>
            <a:r>
              <a:rPr kumimoji="0" lang="en-US" altLang="ko-KR" sz="1200" b="1" dirty="0">
                <a:latin typeface="돋움" pitchFamily="50" charset="-127"/>
                <a:ea typeface="돋움" pitchFamily="50" charset="-127"/>
              </a:rPr>
              <a:t>&gt; </a:t>
            </a: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약관 동의 저장</a:t>
            </a:r>
            <a:endParaRPr kumimoji="0" lang="ko-KR" altLang="en-US" sz="1200" b="1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E75413-057C-8BAB-A1EA-6F230CB0A56A}"/>
              </a:ext>
            </a:extLst>
          </p:cNvPr>
          <p:cNvSpPr/>
          <p:nvPr/>
        </p:nvSpPr>
        <p:spPr>
          <a:xfrm>
            <a:off x="683156" y="1987660"/>
            <a:ext cx="2613660" cy="288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81C9901-21DB-D758-E222-54500E8D4F1B}"/>
              </a:ext>
            </a:extLst>
          </p:cNvPr>
          <p:cNvCxnSpPr>
            <a:cxnSpLocks/>
          </p:cNvCxnSpPr>
          <p:nvPr/>
        </p:nvCxnSpPr>
        <p:spPr>
          <a:xfrm>
            <a:off x="3163486" y="2091177"/>
            <a:ext cx="12027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9B8D4E42-B5A3-CC5F-0AAD-13B6E59EC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944" y="1012788"/>
            <a:ext cx="2934134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5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8"/>
          <p:cNvSpPr>
            <a:spLocks noChangeArrowheads="1"/>
          </p:cNvSpPr>
          <p:nvPr/>
        </p:nvSpPr>
        <p:spPr bwMode="auto">
          <a:xfrm>
            <a:off x="2717053" y="3068960"/>
            <a:ext cx="4471894" cy="720080"/>
          </a:xfrm>
          <a:prstGeom prst="rect">
            <a:avLst/>
          </a:prstGeom>
          <a:solidFill>
            <a:srgbClr val="99CCFF"/>
          </a:solidFill>
          <a:ln w="28575">
            <a:noFill/>
            <a:prstDash val="sysDot"/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+mn-ea"/>
              </a:rPr>
              <a:t>참가자 등록 유형 선택</a:t>
            </a:r>
            <a:endParaRPr lang="en-US" altLang="ko-KR" sz="2400" b="1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06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SC_IPREC_003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/>
              <a:t>참가자 등록 유형 선택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선수</a:t>
            </a:r>
            <a:br>
              <a:rPr lang="en-US" altLang="ko-KR" dirty="0"/>
            </a:br>
            <a:r>
              <a:rPr lang="ko-KR" altLang="en-US" dirty="0"/>
              <a:t>종목단체에서 대상자 정보를 선수로 지정했을 경우 선택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임원</a:t>
            </a:r>
            <a:r>
              <a:rPr lang="en-US" altLang="ko-KR" dirty="0"/>
              <a:t>(</a:t>
            </a:r>
            <a:r>
              <a:rPr lang="ko-KR" altLang="en-US" dirty="0"/>
              <a:t>경기임원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ko-KR" altLang="en-US" dirty="0"/>
              <a:t>종목단체에서 대상자 정보를 감독</a:t>
            </a:r>
            <a:r>
              <a:rPr lang="en-US" altLang="ko-KR" dirty="0"/>
              <a:t>,</a:t>
            </a:r>
            <a:r>
              <a:rPr lang="ko-KR" altLang="en-US" dirty="0"/>
              <a:t>코치</a:t>
            </a:r>
            <a:r>
              <a:rPr lang="en-US" altLang="ko-KR" dirty="0"/>
              <a:t>,</a:t>
            </a:r>
            <a:r>
              <a:rPr lang="ko-KR" altLang="en-US" dirty="0"/>
              <a:t>선수관리담당자로 지정했을 경우 선택</a:t>
            </a:r>
            <a:endParaRPr lang="en-US" altLang="ko-KR" dirty="0"/>
          </a:p>
          <a:p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신청자 정보 등록 페이지로 이동시 선택 유형으로 대상자 등록이 되어있지 않으면 해당 유형에 참가자 정보가 존재하지 않는다는 메시지창 표출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kumimoji="0" lang="en-US" altLang="ko-KR" sz="1200" b="1" dirty="0">
                <a:latin typeface="돋움" pitchFamily="50" charset="-127"/>
                <a:ea typeface="돋움" pitchFamily="50" charset="-127"/>
              </a:rPr>
              <a:t> </a:t>
            </a:r>
            <a:r>
              <a:rPr kumimoji="0" lang="ko-KR" altLang="en-US" sz="1200" b="1" dirty="0">
                <a:latin typeface="돋움" pitchFamily="50" charset="-127"/>
                <a:ea typeface="돋움" pitchFamily="50" charset="-127"/>
              </a:rPr>
              <a:t>참가자 등록 유형 선택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E75413-057C-8BAB-A1EA-6F230CB0A56A}"/>
              </a:ext>
            </a:extLst>
          </p:cNvPr>
          <p:cNvSpPr/>
          <p:nvPr/>
        </p:nvSpPr>
        <p:spPr>
          <a:xfrm>
            <a:off x="3242842" y="1450177"/>
            <a:ext cx="501468" cy="273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81C9901-21DB-D758-E222-54500E8D4F1B}"/>
              </a:ext>
            </a:extLst>
          </p:cNvPr>
          <p:cNvCxnSpPr>
            <a:cxnSpLocks/>
          </p:cNvCxnSpPr>
          <p:nvPr/>
        </p:nvCxnSpPr>
        <p:spPr>
          <a:xfrm>
            <a:off x="3791114" y="1581310"/>
            <a:ext cx="5014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05461095-18E6-17A4-18A5-792B9EA8B4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03"/>
          <a:stretch>
            <a:fillRect/>
          </a:stretch>
        </p:blipFill>
        <p:spPr>
          <a:xfrm>
            <a:off x="2720752" y="1104900"/>
            <a:ext cx="2867488" cy="53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8"/>
          <p:cNvSpPr>
            <a:spLocks noChangeArrowheads="1"/>
          </p:cNvSpPr>
          <p:nvPr/>
        </p:nvSpPr>
        <p:spPr bwMode="auto">
          <a:xfrm>
            <a:off x="2717053" y="3068960"/>
            <a:ext cx="4471894" cy="720080"/>
          </a:xfrm>
          <a:prstGeom prst="rect">
            <a:avLst/>
          </a:prstGeom>
          <a:solidFill>
            <a:srgbClr val="99CCFF"/>
          </a:solidFill>
          <a:ln w="28575">
            <a:noFill/>
            <a:prstDash val="sysDot"/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+mn-ea"/>
              </a:rPr>
              <a:t>참가자 정보 등록</a:t>
            </a:r>
            <a:endParaRPr lang="en-US" altLang="ko-KR" sz="2400" b="1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763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</a:t>
            </a:r>
            <a:r>
              <a:rPr lang="en-US" altLang="ko-KR" dirty="0"/>
              <a:t>ID : SC_IPREC_004_1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/>
              <a:t>등록정보 확인</a:t>
            </a:r>
            <a:r>
              <a:rPr lang="en-US" altLang="ko-KR" dirty="0"/>
              <a:t>(</a:t>
            </a:r>
            <a:r>
              <a:rPr lang="ko-KR" altLang="en-US" dirty="0"/>
              <a:t>대한체육회에 등록된 정보와 본인 정보 일치 여부 확인</a:t>
            </a:r>
            <a:r>
              <a:rPr lang="en-US" altLang="ko-KR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등록구분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종목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개인번호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이름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생년월일</a:t>
            </a:r>
            <a:r>
              <a:rPr lang="en-US" altLang="ko-KR" dirty="0"/>
              <a:t>/</a:t>
            </a:r>
            <a:r>
              <a:rPr lang="ko-KR" altLang="en-US" dirty="0"/>
              <a:t>성별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체육인번호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소속팀</a:t>
            </a:r>
            <a:endParaRPr lang="en-US" altLang="ko-KR" dirty="0"/>
          </a:p>
          <a:p>
            <a:pPr marL="228600" indent="-228600">
              <a:buFont typeface="+mj-lt"/>
              <a:buAutoNum type="arabicPeriod"/>
            </a:pPr>
            <a:r>
              <a:rPr lang="ko-KR" altLang="en-US" dirty="0"/>
              <a:t>보완요청 사항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보완요청 사항이 존재할 경우 해당 항목이 활성화 되며  보완요청 사항이 존재하지 않을 경우 비활성화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6E6C0-710E-4725-8A26-8C9B37FE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172154"/>
            <a:ext cx="572312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참가자정보 등록 </a:t>
            </a:r>
            <a:r>
              <a:rPr lang="en-US" altLang="ko-KR" sz="1200" b="1" dirty="0">
                <a:latin typeface="돋움" pitchFamily="50" charset="-127"/>
                <a:ea typeface="돋움" pitchFamily="50" charset="-127"/>
              </a:rPr>
              <a:t>&gt; </a:t>
            </a:r>
            <a:r>
              <a:rPr lang="ko-KR" altLang="en-US" sz="1200" b="1" dirty="0">
                <a:latin typeface="돋움" pitchFamily="50" charset="-127"/>
                <a:ea typeface="돋움" pitchFamily="50" charset="-127"/>
              </a:rPr>
              <a:t>등록정보 확인</a:t>
            </a:r>
            <a:endParaRPr kumimoji="0" lang="ko-KR" altLang="en-US" sz="1200" b="1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CCECF01B-0D74-364D-D384-41A86437B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80" y="942975"/>
            <a:ext cx="36957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8632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19663</TotalTime>
  <Words>730</Words>
  <Application>Microsoft Office PowerPoint</Application>
  <PresentationFormat>A4 용지(210x297mm)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돋움</vt:lpstr>
      <vt:lpstr>맑은 고딕</vt:lpstr>
      <vt:lpstr>맑은 고딕</vt:lpstr>
      <vt:lpstr>산돌고딕 M</vt:lpstr>
      <vt:lpstr>Arial</vt:lpstr>
      <vt:lpstr>Tahoma</vt:lpstr>
      <vt:lpstr>2_Office 테마</vt:lpstr>
      <vt:lpstr>PowerPoint 프레젠테이션</vt:lpstr>
      <vt:lpstr>화면ID : SC_IPREC_001</vt:lpstr>
      <vt:lpstr>PowerPoint 프레젠테이션</vt:lpstr>
      <vt:lpstr>화면ID : SC_IPREC_002_01</vt:lpstr>
      <vt:lpstr>화면ID : SC_IPREC_002_02</vt:lpstr>
      <vt:lpstr>PowerPoint 프레젠테이션</vt:lpstr>
      <vt:lpstr>화면ID : SC_IPREC_003</vt:lpstr>
      <vt:lpstr>PowerPoint 프레젠테이션</vt:lpstr>
      <vt:lpstr>화면ID : SC_IPREC_004_1</vt:lpstr>
      <vt:lpstr>화면ID : SC_IPREC_004_2</vt:lpstr>
      <vt:lpstr>화면ID : SC_IPREC_004_3</vt:lpstr>
      <vt:lpstr>화면ID : SC_IPREC_004_5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SoulfooD</dc:creator>
  <cp:lastModifiedBy>오채호</cp:lastModifiedBy>
  <cp:revision>2000</cp:revision>
  <cp:lastPrinted>2019-11-07T02:39:11Z</cp:lastPrinted>
  <dcterms:created xsi:type="dcterms:W3CDTF">2011-01-17T09:48:14Z</dcterms:created>
  <dcterms:modified xsi:type="dcterms:W3CDTF">2026-04-08T12:49:48Z</dcterms:modified>
</cp:coreProperties>
</file>